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0" r:id="rId5"/>
    <p:sldId id="261" r:id="rId6"/>
    <p:sldId id="262" r:id="rId7"/>
    <p:sldId id="263" r:id="rId8"/>
    <p:sldId id="264" r:id="rId9"/>
    <p:sldId id="277" r:id="rId10"/>
    <p:sldId id="266" r:id="rId11"/>
    <p:sldId id="267" r:id="rId12"/>
    <p:sldId id="268" r:id="rId13"/>
    <p:sldId id="270" r:id="rId14"/>
    <p:sldId id="271" r:id="rId15"/>
    <p:sldId id="272" r:id="rId16"/>
    <p:sldId id="273" r:id="rId17"/>
    <p:sldId id="280" r:id="rId18"/>
    <p:sldId id="275" r:id="rId19"/>
    <p:sldId id="276" r:id="rId2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03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37" d="100"/>
          <a:sy n="37" d="100"/>
        </p:scale>
        <p:origin x="-96" y="-8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B5E19E-233E-43D6-9093-B01BAA29ECF3}" type="datetimeFigureOut">
              <a:rPr lang="vi-VN" smtClean="0"/>
              <a:t>12/10/2021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4137C5-DD1A-44D9-8896-9CA200B3586A}" type="slidenum">
              <a:rPr lang="vi-VN" smtClean="0"/>
              <a:t>‹#›</a:t>
            </a:fld>
            <a:endParaRPr lang="vi-VN"/>
          </a:p>
        </p:txBody>
      </p:sp>
    </p:spTree>
    <p:extLst>
      <p:ext uri="{BB962C8B-B14F-4D97-AF65-F5344CB8AC3E}">
        <p14:creationId xmlns:p14="http://schemas.microsoft.com/office/powerpoint/2010/main" val="3598809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D83E93-0879-4238-8DD7-D24917CDF77C}" type="slidenum">
              <a:rPr lang="en-US" altLang="vi-VN" smtClean="0"/>
              <a:pPr>
                <a:spcBef>
                  <a:spcPct val="0"/>
                </a:spcBef>
              </a:pPr>
              <a:t>2</a:t>
            </a:fld>
            <a:endParaRPr lang="en-US" altLang="vi-VN"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smtClean="0">
              <a:latin typeface="Arial" panose="020B0604020202020204" pitchFamily="34" charset="0"/>
            </a:endParaRPr>
          </a:p>
        </p:txBody>
      </p:sp>
    </p:spTree>
    <p:extLst>
      <p:ext uri="{BB962C8B-B14F-4D97-AF65-F5344CB8AC3E}">
        <p14:creationId xmlns:p14="http://schemas.microsoft.com/office/powerpoint/2010/main" val="2295754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a:ln/>
        </p:spPr>
      </p:sp>
      <p:sp>
        <p:nvSpPr>
          <p:cNvPr id="3379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latin typeface="Arial" panose="020B0604020202020204" pitchFamily="34" charset="0"/>
              <a:cs typeface="等线"/>
            </a:endParaRPr>
          </a:p>
        </p:txBody>
      </p:sp>
      <p:sp>
        <p:nvSpPr>
          <p:cNvPr id="3379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DF6CEF4E-BDE6-43B7-82D0-7DC80D1255EB}" type="slidenum">
              <a:rPr lang="zh-CN" altLang="en-US" sz="1200" smtClean="0">
                <a:cs typeface="等线"/>
              </a:rPr>
              <a:pPr/>
              <a:t>19</a:t>
            </a:fld>
            <a:endParaRPr lang="zh-CN" altLang="en-US" sz="1200" smtClean="0">
              <a:cs typeface="等线"/>
            </a:endParaRPr>
          </a:p>
        </p:txBody>
      </p:sp>
    </p:spTree>
    <p:extLst>
      <p:ext uri="{BB962C8B-B14F-4D97-AF65-F5344CB8AC3E}">
        <p14:creationId xmlns:p14="http://schemas.microsoft.com/office/powerpoint/2010/main" val="4261204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6972DA-6858-48EE-BB3D-80729F38C029}" type="slidenum">
              <a:rPr lang="en-US" altLang="vi-VN" smtClean="0"/>
              <a:pPr>
                <a:spcBef>
                  <a:spcPct val="0"/>
                </a:spcBef>
              </a:pPr>
              <a:t>4</a:t>
            </a:fld>
            <a:endParaRPr lang="en-US" altLang="vi-VN"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smtClean="0">
              <a:latin typeface="Arial" panose="020B0604020202020204" pitchFamily="34" charset="0"/>
            </a:endParaRPr>
          </a:p>
        </p:txBody>
      </p:sp>
    </p:spTree>
    <p:extLst>
      <p:ext uri="{BB962C8B-B14F-4D97-AF65-F5344CB8AC3E}">
        <p14:creationId xmlns:p14="http://schemas.microsoft.com/office/powerpoint/2010/main" val="1367854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7A2BA7-1076-4E74-9B53-A31E4DAF316F}" type="slidenum">
              <a:rPr lang="en-US" altLang="vi-VN" smtClean="0"/>
              <a:pPr>
                <a:spcBef>
                  <a:spcPct val="0"/>
                </a:spcBef>
              </a:pPr>
              <a:t>5</a:t>
            </a:fld>
            <a:endParaRPr lang="en-US" altLang="vi-VN"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smtClean="0">
              <a:latin typeface="Arial" panose="020B0604020202020204" pitchFamily="34" charset="0"/>
            </a:endParaRPr>
          </a:p>
        </p:txBody>
      </p:sp>
    </p:spTree>
    <p:extLst>
      <p:ext uri="{BB962C8B-B14F-4D97-AF65-F5344CB8AC3E}">
        <p14:creationId xmlns:p14="http://schemas.microsoft.com/office/powerpoint/2010/main" val="23895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91D9AE-5014-48C3-9325-C6C3D2A009E6}" type="slidenum">
              <a:rPr lang="en-US" altLang="vi-VN" smtClean="0"/>
              <a:pPr>
                <a:spcBef>
                  <a:spcPct val="0"/>
                </a:spcBef>
              </a:pPr>
              <a:t>6</a:t>
            </a:fld>
            <a:endParaRPr lang="en-US" altLang="vi-VN"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smtClean="0">
              <a:latin typeface="Arial" panose="020B0604020202020204" pitchFamily="34" charset="0"/>
            </a:endParaRPr>
          </a:p>
        </p:txBody>
      </p:sp>
    </p:spTree>
    <p:extLst>
      <p:ext uri="{BB962C8B-B14F-4D97-AF65-F5344CB8AC3E}">
        <p14:creationId xmlns:p14="http://schemas.microsoft.com/office/powerpoint/2010/main" val="1608842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C999B8A-054A-4859-8A14-EFCF5D00A375}" type="slidenum">
              <a:rPr lang="en-US" altLang="vi-VN" smtClean="0"/>
              <a:pPr>
                <a:spcBef>
                  <a:spcPct val="0"/>
                </a:spcBef>
              </a:pPr>
              <a:t>7</a:t>
            </a:fld>
            <a:endParaRPr lang="en-US" altLang="vi-VN"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smtClean="0">
              <a:latin typeface="Arial" panose="020B0604020202020204" pitchFamily="34" charset="0"/>
            </a:endParaRPr>
          </a:p>
        </p:txBody>
      </p:sp>
    </p:spTree>
    <p:extLst>
      <p:ext uri="{BB962C8B-B14F-4D97-AF65-F5344CB8AC3E}">
        <p14:creationId xmlns:p14="http://schemas.microsoft.com/office/powerpoint/2010/main" val="1222199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53CD88-5CD7-4B04-A588-016730ED6B24}" type="slidenum">
              <a:rPr lang="en-US" altLang="vi-VN" smtClean="0"/>
              <a:pPr>
                <a:spcBef>
                  <a:spcPct val="0"/>
                </a:spcBef>
              </a:pPr>
              <a:t>8</a:t>
            </a:fld>
            <a:endParaRPr lang="en-US" altLang="vi-VN"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smtClean="0">
              <a:latin typeface="Arial" panose="020B0604020202020204" pitchFamily="34" charset="0"/>
            </a:endParaRPr>
          </a:p>
        </p:txBody>
      </p:sp>
    </p:spTree>
    <p:extLst>
      <p:ext uri="{BB962C8B-B14F-4D97-AF65-F5344CB8AC3E}">
        <p14:creationId xmlns:p14="http://schemas.microsoft.com/office/powerpoint/2010/main" val="485613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1C64EEA-A0E8-4292-951D-8F6D8E811896}" type="slidenum">
              <a:rPr lang="en-US" altLang="vi-VN" smtClean="0"/>
              <a:pPr>
                <a:spcBef>
                  <a:spcPct val="0"/>
                </a:spcBef>
              </a:pPr>
              <a:t>12</a:t>
            </a:fld>
            <a:endParaRPr lang="en-US" altLang="vi-VN"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smtClean="0">
              <a:latin typeface="Arial" panose="020B0604020202020204" pitchFamily="34" charset="0"/>
            </a:endParaRPr>
          </a:p>
        </p:txBody>
      </p:sp>
    </p:spTree>
    <p:extLst>
      <p:ext uri="{BB962C8B-B14F-4D97-AF65-F5344CB8AC3E}">
        <p14:creationId xmlns:p14="http://schemas.microsoft.com/office/powerpoint/2010/main" val="532322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vi-VN" smtClean="0">
              <a:latin typeface="Arial" panose="020B0604020202020204" pitchFamily="34" charset="0"/>
            </a:endParaRPr>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A087C13-09F5-4F77-8ECF-425F2455DDF1}" type="slidenum">
              <a:rPr lang="en-US" altLang="vi-VN" sz="1200" smtClean="0"/>
              <a:pPr/>
              <a:t>13</a:t>
            </a:fld>
            <a:endParaRPr lang="en-US" altLang="vi-VN" sz="1200" smtClean="0"/>
          </a:p>
        </p:txBody>
      </p:sp>
    </p:spTree>
    <p:extLst>
      <p:ext uri="{BB962C8B-B14F-4D97-AF65-F5344CB8AC3E}">
        <p14:creationId xmlns:p14="http://schemas.microsoft.com/office/powerpoint/2010/main" val="1204462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32CC263-FB55-4B25-BF2E-CC14931194EC}" type="slidenum">
              <a:rPr lang="en-US" altLang="vi-VN" smtClean="0"/>
              <a:pPr>
                <a:spcBef>
                  <a:spcPct val="0"/>
                </a:spcBef>
              </a:pPr>
              <a:t>14</a:t>
            </a:fld>
            <a:endParaRPr lang="en-US" altLang="vi-VN"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smtClean="0">
              <a:latin typeface="Arial" panose="020B0604020202020204" pitchFamily="34" charset="0"/>
            </a:endParaRPr>
          </a:p>
        </p:txBody>
      </p:sp>
    </p:spTree>
    <p:extLst>
      <p:ext uri="{BB962C8B-B14F-4D97-AF65-F5344CB8AC3E}">
        <p14:creationId xmlns:p14="http://schemas.microsoft.com/office/powerpoint/2010/main" val="271156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68D136FA-8793-4B30-B032-5B33A957FF82}" type="datetimeFigureOut">
              <a:rPr lang="vi-VN" smtClean="0"/>
              <a:t>12/10/2021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48B2A9B-CBF8-4D6F-A133-8286EE05D01D}" type="slidenum">
              <a:rPr lang="vi-VN" smtClean="0"/>
              <a:t>‹#›</a:t>
            </a:fld>
            <a:endParaRPr lang="vi-VN"/>
          </a:p>
        </p:txBody>
      </p:sp>
    </p:spTree>
    <p:extLst>
      <p:ext uri="{BB962C8B-B14F-4D97-AF65-F5344CB8AC3E}">
        <p14:creationId xmlns:p14="http://schemas.microsoft.com/office/powerpoint/2010/main" val="917474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8D136FA-8793-4B30-B032-5B33A957FF82}" type="datetimeFigureOut">
              <a:rPr lang="vi-VN" smtClean="0"/>
              <a:t>12/10/2021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48B2A9B-CBF8-4D6F-A133-8286EE05D01D}" type="slidenum">
              <a:rPr lang="vi-VN" smtClean="0"/>
              <a:t>‹#›</a:t>
            </a:fld>
            <a:endParaRPr lang="vi-VN"/>
          </a:p>
        </p:txBody>
      </p:sp>
    </p:spTree>
    <p:extLst>
      <p:ext uri="{BB962C8B-B14F-4D97-AF65-F5344CB8AC3E}">
        <p14:creationId xmlns:p14="http://schemas.microsoft.com/office/powerpoint/2010/main" val="3429848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8D136FA-8793-4B30-B032-5B33A957FF82}" type="datetimeFigureOut">
              <a:rPr lang="vi-VN" smtClean="0"/>
              <a:t>12/10/2021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48B2A9B-CBF8-4D6F-A133-8286EE05D01D}" type="slidenum">
              <a:rPr lang="vi-VN" smtClean="0"/>
              <a:t>‹#›</a:t>
            </a:fld>
            <a:endParaRPr lang="vi-VN"/>
          </a:p>
        </p:txBody>
      </p:sp>
    </p:spTree>
    <p:extLst>
      <p:ext uri="{BB962C8B-B14F-4D97-AF65-F5344CB8AC3E}">
        <p14:creationId xmlns:p14="http://schemas.microsoft.com/office/powerpoint/2010/main" val="358635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8D136FA-8793-4B30-B032-5B33A957FF82}" type="datetimeFigureOut">
              <a:rPr lang="vi-VN" smtClean="0"/>
              <a:t>12/10/2021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48B2A9B-CBF8-4D6F-A133-8286EE05D01D}" type="slidenum">
              <a:rPr lang="vi-VN" smtClean="0"/>
              <a:t>‹#›</a:t>
            </a:fld>
            <a:endParaRPr lang="vi-VN"/>
          </a:p>
        </p:txBody>
      </p:sp>
    </p:spTree>
    <p:extLst>
      <p:ext uri="{BB962C8B-B14F-4D97-AF65-F5344CB8AC3E}">
        <p14:creationId xmlns:p14="http://schemas.microsoft.com/office/powerpoint/2010/main" val="1646596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D136FA-8793-4B30-B032-5B33A957FF82}" type="datetimeFigureOut">
              <a:rPr lang="vi-VN" smtClean="0"/>
              <a:t>12/10/2021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48B2A9B-CBF8-4D6F-A133-8286EE05D01D}" type="slidenum">
              <a:rPr lang="vi-VN" smtClean="0"/>
              <a:t>‹#›</a:t>
            </a:fld>
            <a:endParaRPr lang="vi-VN"/>
          </a:p>
        </p:txBody>
      </p:sp>
    </p:spTree>
    <p:extLst>
      <p:ext uri="{BB962C8B-B14F-4D97-AF65-F5344CB8AC3E}">
        <p14:creationId xmlns:p14="http://schemas.microsoft.com/office/powerpoint/2010/main" val="4000212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68D136FA-8793-4B30-B032-5B33A957FF82}" type="datetimeFigureOut">
              <a:rPr lang="vi-VN" smtClean="0"/>
              <a:t>12/10/2021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48B2A9B-CBF8-4D6F-A133-8286EE05D01D}" type="slidenum">
              <a:rPr lang="vi-VN" smtClean="0"/>
              <a:t>‹#›</a:t>
            </a:fld>
            <a:endParaRPr lang="vi-VN"/>
          </a:p>
        </p:txBody>
      </p:sp>
    </p:spTree>
    <p:extLst>
      <p:ext uri="{BB962C8B-B14F-4D97-AF65-F5344CB8AC3E}">
        <p14:creationId xmlns:p14="http://schemas.microsoft.com/office/powerpoint/2010/main" val="2743568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68D136FA-8793-4B30-B032-5B33A957FF82}" type="datetimeFigureOut">
              <a:rPr lang="vi-VN" smtClean="0"/>
              <a:t>12/10/2021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148B2A9B-CBF8-4D6F-A133-8286EE05D01D}" type="slidenum">
              <a:rPr lang="vi-VN" smtClean="0"/>
              <a:t>‹#›</a:t>
            </a:fld>
            <a:endParaRPr lang="vi-VN"/>
          </a:p>
        </p:txBody>
      </p:sp>
    </p:spTree>
    <p:extLst>
      <p:ext uri="{BB962C8B-B14F-4D97-AF65-F5344CB8AC3E}">
        <p14:creationId xmlns:p14="http://schemas.microsoft.com/office/powerpoint/2010/main" val="2793117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68D136FA-8793-4B30-B032-5B33A957FF82}" type="datetimeFigureOut">
              <a:rPr lang="vi-VN" smtClean="0"/>
              <a:t>12/10/2021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148B2A9B-CBF8-4D6F-A133-8286EE05D01D}" type="slidenum">
              <a:rPr lang="vi-VN" smtClean="0"/>
              <a:t>‹#›</a:t>
            </a:fld>
            <a:endParaRPr lang="vi-VN"/>
          </a:p>
        </p:txBody>
      </p:sp>
    </p:spTree>
    <p:extLst>
      <p:ext uri="{BB962C8B-B14F-4D97-AF65-F5344CB8AC3E}">
        <p14:creationId xmlns:p14="http://schemas.microsoft.com/office/powerpoint/2010/main" val="1398242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D136FA-8793-4B30-B032-5B33A957FF82}" type="datetimeFigureOut">
              <a:rPr lang="vi-VN" smtClean="0"/>
              <a:t>12/10/2021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148B2A9B-CBF8-4D6F-A133-8286EE05D01D}" type="slidenum">
              <a:rPr lang="vi-VN" smtClean="0"/>
              <a:t>‹#›</a:t>
            </a:fld>
            <a:endParaRPr lang="vi-VN"/>
          </a:p>
        </p:txBody>
      </p:sp>
    </p:spTree>
    <p:extLst>
      <p:ext uri="{BB962C8B-B14F-4D97-AF65-F5344CB8AC3E}">
        <p14:creationId xmlns:p14="http://schemas.microsoft.com/office/powerpoint/2010/main" val="3493395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8D136FA-8793-4B30-B032-5B33A957FF82}" type="datetimeFigureOut">
              <a:rPr lang="vi-VN" smtClean="0"/>
              <a:t>12/10/2021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48B2A9B-CBF8-4D6F-A133-8286EE05D01D}" type="slidenum">
              <a:rPr lang="vi-VN" smtClean="0"/>
              <a:t>‹#›</a:t>
            </a:fld>
            <a:endParaRPr lang="vi-VN"/>
          </a:p>
        </p:txBody>
      </p:sp>
    </p:spTree>
    <p:extLst>
      <p:ext uri="{BB962C8B-B14F-4D97-AF65-F5344CB8AC3E}">
        <p14:creationId xmlns:p14="http://schemas.microsoft.com/office/powerpoint/2010/main" val="3938903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8D136FA-8793-4B30-B032-5B33A957FF82}" type="datetimeFigureOut">
              <a:rPr lang="vi-VN" smtClean="0"/>
              <a:t>12/10/2021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48B2A9B-CBF8-4D6F-A133-8286EE05D01D}" type="slidenum">
              <a:rPr lang="vi-VN" smtClean="0"/>
              <a:t>‹#›</a:t>
            </a:fld>
            <a:endParaRPr lang="vi-VN"/>
          </a:p>
        </p:txBody>
      </p:sp>
    </p:spTree>
    <p:extLst>
      <p:ext uri="{BB962C8B-B14F-4D97-AF65-F5344CB8AC3E}">
        <p14:creationId xmlns:p14="http://schemas.microsoft.com/office/powerpoint/2010/main" val="2801134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D136FA-8793-4B30-B032-5B33A957FF82}" type="datetimeFigureOut">
              <a:rPr lang="vi-VN" smtClean="0"/>
              <a:t>12/10/2021</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8B2A9B-CBF8-4D6F-A133-8286EE05D01D}" type="slidenum">
              <a:rPr lang="vi-VN" smtClean="0"/>
              <a:t>‹#›</a:t>
            </a:fld>
            <a:endParaRPr lang="vi-VN"/>
          </a:p>
        </p:txBody>
      </p:sp>
    </p:spTree>
    <p:extLst>
      <p:ext uri="{BB962C8B-B14F-4D97-AF65-F5344CB8AC3E}">
        <p14:creationId xmlns:p14="http://schemas.microsoft.com/office/powerpoint/2010/main" val="4285721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0.emf"/><Relationship Id="rId7" Type="http://schemas.openxmlformats.org/officeDocument/2006/relationships/image" Target="../media/image24.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3.emf"/><Relationship Id="rId11" Type="http://schemas.openxmlformats.org/officeDocument/2006/relationships/image" Target="../media/image28.emf"/><Relationship Id="rId5" Type="http://schemas.openxmlformats.org/officeDocument/2006/relationships/image" Target="../media/image22.emf"/><Relationship Id="rId10" Type="http://schemas.openxmlformats.org/officeDocument/2006/relationships/image" Target="../media/image27.emf"/><Relationship Id="rId4" Type="http://schemas.openxmlformats.org/officeDocument/2006/relationships/image" Target="../media/image21.emf"/><Relationship Id="rId9" Type="http://schemas.openxmlformats.org/officeDocument/2006/relationships/image" Target="../media/image26.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52"/>
          <p:cNvSpPr txBox="1"/>
          <p:nvPr/>
        </p:nvSpPr>
        <p:spPr>
          <a:xfrm>
            <a:off x="0" y="1351509"/>
            <a:ext cx="12191999" cy="4708981"/>
          </a:xfrm>
          <a:prstGeom prst="rect">
            <a:avLst/>
          </a:prstGeom>
          <a:noFill/>
        </p:spPr>
        <p:txBody>
          <a:bodyPr wrap="square">
            <a:spAutoFit/>
          </a:bodyPr>
          <a:lstStyle/>
          <a:p>
            <a:pPr algn="ctr" eaLnBrk="1" hangingPunct="1">
              <a:defRPr/>
            </a:pPr>
            <a:endParaRPr lang="en-US" altLang="en-US" sz="3600" b="1" dirty="0">
              <a:solidFill>
                <a:schemeClr val="accent6">
                  <a:lumMod val="75000"/>
                </a:schemeClr>
              </a:solidFill>
              <a:latin typeface="Times New Roman" panose="02020603050405020304" pitchFamily="18" charset="0"/>
              <a:cs typeface="Times New Roman" panose="02020603050405020304" pitchFamily="18" charset="0"/>
            </a:endParaRPr>
          </a:p>
          <a:p>
            <a:pPr algn="ctr" eaLnBrk="1" hangingPunct="1">
              <a:defRPr/>
            </a:pPr>
            <a:r>
              <a:rPr lang="en-US" altLang="en-US" sz="3600" b="1" dirty="0">
                <a:solidFill>
                  <a:schemeClr val="accent6">
                    <a:lumMod val="75000"/>
                  </a:schemeClr>
                </a:solidFill>
                <a:latin typeface="Times New Roman" panose="02020603050405020304" pitchFamily="18" charset="0"/>
                <a:cs typeface="Times New Roman" panose="02020603050405020304" pitchFamily="18" charset="0"/>
              </a:rPr>
              <a:t>ỦY BAN NHÂN DÂN </a:t>
            </a:r>
            <a:r>
              <a:rPr lang="en-US" altLang="en-US" sz="3600" b="1" dirty="0" smtClean="0">
                <a:solidFill>
                  <a:schemeClr val="accent6">
                    <a:lumMod val="75000"/>
                  </a:schemeClr>
                </a:solidFill>
                <a:latin typeface="Times New Roman" panose="02020603050405020304" pitchFamily="18" charset="0"/>
                <a:cs typeface="Times New Roman" panose="02020603050405020304" pitchFamily="18" charset="0"/>
              </a:rPr>
              <a:t>HUYỆN HÓC MÔN</a:t>
            </a:r>
            <a:endParaRPr lang="en-US" altLang="en-US" sz="3600" b="1" dirty="0">
              <a:solidFill>
                <a:schemeClr val="accent6">
                  <a:lumMod val="75000"/>
                </a:schemeClr>
              </a:solidFill>
              <a:latin typeface="Times New Roman" panose="02020603050405020304" pitchFamily="18" charset="0"/>
              <a:cs typeface="Times New Roman" panose="02020603050405020304" pitchFamily="18" charset="0"/>
            </a:endParaRPr>
          </a:p>
          <a:p>
            <a:pPr algn="ctr" eaLnBrk="1" hangingPunct="1">
              <a:defRPr/>
            </a:pPr>
            <a:r>
              <a:rPr lang="en-US" altLang="en-US" sz="3600" b="1" dirty="0">
                <a:solidFill>
                  <a:schemeClr val="accent6">
                    <a:lumMod val="75000"/>
                  </a:schemeClr>
                </a:solidFill>
                <a:latin typeface="Times New Roman" panose="02020603050405020304" pitchFamily="18" charset="0"/>
                <a:cs typeface="Times New Roman" panose="02020603050405020304" pitchFamily="18" charset="0"/>
              </a:rPr>
              <a:t>TRƯỜNG TIỂU HỌC </a:t>
            </a:r>
            <a:r>
              <a:rPr lang="en-US" altLang="en-US" sz="3600" b="1" dirty="0" smtClean="0">
                <a:solidFill>
                  <a:schemeClr val="accent6">
                    <a:lumMod val="75000"/>
                  </a:schemeClr>
                </a:solidFill>
                <a:latin typeface="Times New Roman" panose="02020603050405020304" pitchFamily="18" charset="0"/>
                <a:cs typeface="Times New Roman" panose="02020603050405020304" pitchFamily="18" charset="0"/>
              </a:rPr>
              <a:t>TÂN XUÂN</a:t>
            </a:r>
            <a:endParaRPr lang="en-US" altLang="en-US" sz="3600" b="1" dirty="0">
              <a:solidFill>
                <a:schemeClr val="accent6">
                  <a:lumMod val="75000"/>
                </a:schemeClr>
              </a:solidFill>
              <a:latin typeface="Times New Roman" panose="02020603050405020304" pitchFamily="18" charset="0"/>
              <a:cs typeface="Times New Roman" panose="02020603050405020304" pitchFamily="18" charset="0"/>
            </a:endParaRPr>
          </a:p>
          <a:p>
            <a:pPr algn="ctr" eaLnBrk="1" hangingPunct="1">
              <a:defRPr/>
            </a:pPr>
            <a:endParaRPr lang="en-US" altLang="en-US" sz="3600" b="1" u="sng" dirty="0">
              <a:latin typeface="Times New Roman" panose="02020603050405020304" pitchFamily="18" charset="0"/>
              <a:cs typeface="Times New Roman" panose="02020603050405020304" pitchFamily="18" charset="0"/>
            </a:endParaRPr>
          </a:p>
          <a:p>
            <a:pPr algn="ctr" eaLnBrk="1" hangingPunct="1">
              <a:defRPr/>
            </a:pPr>
            <a:r>
              <a:rPr lang="en-US" altLang="en-US" sz="3600" b="1" u="sng" dirty="0">
                <a:solidFill>
                  <a:schemeClr val="accent1">
                    <a:lumMod val="75000"/>
                  </a:schemeClr>
                </a:solidFill>
                <a:latin typeface="Times New Roman" panose="02020603050405020304" pitchFamily="18" charset="0"/>
                <a:cs typeface="Times New Roman" panose="02020603050405020304" pitchFamily="18" charset="0"/>
              </a:rPr>
              <a:t>KHỐI 4</a:t>
            </a:r>
          </a:p>
          <a:p>
            <a:pPr algn="ctr" eaLnBrk="1" hangingPunct="1">
              <a:defRPr/>
            </a:pPr>
            <a:r>
              <a:rPr lang="en-US" altLang="en-US" sz="3600" b="1" dirty="0">
                <a:solidFill>
                  <a:srgbClr val="FF0000"/>
                </a:solidFill>
                <a:latin typeface="Times New Roman" panose="02020603050405020304" pitchFamily="18" charset="0"/>
                <a:cs typeface="Times New Roman" panose="02020603050405020304" pitchFamily="18" charset="0"/>
              </a:rPr>
              <a:t>MÔN TOÁN – </a:t>
            </a:r>
            <a:r>
              <a:rPr lang="en-US" altLang="en-US" sz="4800" b="1" dirty="0">
                <a:solidFill>
                  <a:srgbClr val="FF0066"/>
                </a:solidFill>
                <a:latin typeface="Times New Roman" panose="02020603050405020304" pitchFamily="18" charset="0"/>
                <a:cs typeface="Times New Roman" panose="02020603050405020304" pitchFamily="18" charset="0"/>
              </a:rPr>
              <a:t>TUẦN 4</a:t>
            </a:r>
          </a:p>
          <a:p>
            <a:pPr algn="ctr" eaLnBrk="1" hangingPunct="1">
              <a:defRPr/>
            </a:pPr>
            <a:endParaRPr lang="en-US" altLang="en-US" sz="3600" b="1" dirty="0">
              <a:solidFill>
                <a:schemeClr val="accent4">
                  <a:lumMod val="75000"/>
                  <a:lumOff val="25000"/>
                </a:schemeClr>
              </a:solidFill>
              <a:latin typeface="Times New Roman" panose="02020603050405020304" pitchFamily="18" charset="0"/>
              <a:cs typeface="Times New Roman" panose="02020603050405020304" pitchFamily="18" charset="0"/>
            </a:endParaRPr>
          </a:p>
          <a:p>
            <a:pPr algn="ctr" eaLnBrk="1" hangingPunct="1">
              <a:defRPr/>
            </a:pPr>
            <a:endParaRPr lang="en-US" altLang="zh-CN" sz="3600" spc="225" dirty="0">
              <a:ln w="22225">
                <a:solidFill>
                  <a:schemeClr val="accent2"/>
                </a:solidFill>
                <a:prstDash val="solid"/>
              </a:ln>
              <a:solidFill>
                <a:schemeClr val="accent2">
                  <a:lumMod val="40000"/>
                  <a:lumOff val="60000"/>
                </a:schemeClr>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263808774"/>
      </p:ext>
    </p:extLst>
  </p:cSld>
  <p:clrMapOvr>
    <a:masterClrMapping/>
  </p:clrMapOvr>
  <mc:AlternateContent xmlns:mc="http://schemas.openxmlformats.org/markup-compatibility/2006" xmlns:p14="http://schemas.microsoft.com/office/powerpoint/2010/main">
    <mc:Choice Requires="p14">
      <p:transition spd="slow" p14:dur="2000" advTm="20597">
        <p:randomBar dir="vert"/>
      </p:transition>
    </mc:Choice>
    <mc:Fallback xmlns="">
      <p:transition spd="slow" advTm="20597">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3363913" y="1046164"/>
            <a:ext cx="4964112" cy="5857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latin typeface="Times New Roman" panose="02020603050405020304" pitchFamily="18" charset="0"/>
                <a:cs typeface="Times New Roman" panose="02020603050405020304" pitchFamily="18" charset="0"/>
              </a:rPr>
              <a:t>Bảng đơn vị đo khối lượng</a:t>
            </a:r>
          </a:p>
        </p:txBody>
      </p:sp>
      <p:graphicFrame>
        <p:nvGraphicFramePr>
          <p:cNvPr id="9" name="Group 407">
            <a:extLst>
              <a:ext uri="{FF2B5EF4-FFF2-40B4-BE49-F238E27FC236}">
                <a16:creationId xmlns="" xmlns:a16="http://schemas.microsoft.com/office/drawing/2014/main" id="{CDA7C6C7-2D3D-4328-9345-9CB8E58E23CA}"/>
              </a:ext>
            </a:extLst>
          </p:cNvPr>
          <p:cNvGraphicFramePr>
            <a:graphicFrameLocks/>
          </p:cNvGraphicFramePr>
          <p:nvPr/>
        </p:nvGraphicFramePr>
        <p:xfrm>
          <a:off x="1524000" y="1801814"/>
          <a:ext cx="9144000" cy="3659187"/>
        </p:xfrm>
        <a:graphic>
          <a:graphicData uri="http://schemas.openxmlformats.org/drawingml/2006/table">
            <a:tbl>
              <a:tblPr/>
              <a:tblGrid>
                <a:gridCol w="1447800">
                  <a:extLst>
                    <a:ext uri="{9D8B030D-6E8A-4147-A177-3AD203B41FA5}">
                      <a16:colId xmlns="" xmlns:a16="http://schemas.microsoft.com/office/drawing/2014/main" val="20000"/>
                    </a:ext>
                  </a:extLst>
                </a:gridCol>
                <a:gridCol w="1311166">
                  <a:extLst>
                    <a:ext uri="{9D8B030D-6E8A-4147-A177-3AD203B41FA5}">
                      <a16:colId xmlns="" xmlns:a16="http://schemas.microsoft.com/office/drawing/2014/main" val="20001"/>
                    </a:ext>
                  </a:extLst>
                </a:gridCol>
                <a:gridCol w="1355834">
                  <a:extLst>
                    <a:ext uri="{9D8B030D-6E8A-4147-A177-3AD203B41FA5}">
                      <a16:colId xmlns="" xmlns:a16="http://schemas.microsoft.com/office/drawing/2014/main" val="20002"/>
                    </a:ext>
                  </a:extLst>
                </a:gridCol>
                <a:gridCol w="1718441">
                  <a:extLst>
                    <a:ext uri="{9D8B030D-6E8A-4147-A177-3AD203B41FA5}">
                      <a16:colId xmlns="" xmlns:a16="http://schemas.microsoft.com/office/drawing/2014/main" val="20003"/>
                    </a:ext>
                  </a:extLst>
                </a:gridCol>
                <a:gridCol w="1253359">
                  <a:extLst>
                    <a:ext uri="{9D8B030D-6E8A-4147-A177-3AD203B41FA5}">
                      <a16:colId xmlns="" xmlns:a16="http://schemas.microsoft.com/office/drawing/2014/main" val="20004"/>
                    </a:ext>
                  </a:extLst>
                </a:gridCol>
                <a:gridCol w="1066800">
                  <a:extLst>
                    <a:ext uri="{9D8B030D-6E8A-4147-A177-3AD203B41FA5}">
                      <a16:colId xmlns="" xmlns:a16="http://schemas.microsoft.com/office/drawing/2014/main" val="20005"/>
                    </a:ext>
                  </a:extLst>
                </a:gridCol>
                <a:gridCol w="990600">
                  <a:extLst>
                    <a:ext uri="{9D8B030D-6E8A-4147-A177-3AD203B41FA5}">
                      <a16:colId xmlns="" xmlns:a16="http://schemas.microsoft.com/office/drawing/2014/main" val="20006"/>
                    </a:ext>
                  </a:extLst>
                </a:gridCol>
              </a:tblGrid>
              <a:tr h="597293">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66562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39626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Times New Roman" pitchFamily="18" charset="0"/>
                        <a:cs typeface="Times New Roman" pitchFamily="18" charset="0"/>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300" b="0" i="0" u="none" strike="noStrike" cap="none" normalizeH="0" baseline="0">
                        <a:ln>
                          <a:noFill/>
                        </a:ln>
                        <a:solidFill>
                          <a:srgbClr val="FF0000"/>
                        </a:solidFill>
                        <a:effectLst/>
                        <a:latin typeface="VNI-Times" pitchFamily="2"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sp>
        <p:nvSpPr>
          <p:cNvPr id="10" name="TextBox 9"/>
          <p:cNvSpPr txBox="1">
            <a:spLocks noChangeArrowheads="1"/>
          </p:cNvSpPr>
          <p:nvPr/>
        </p:nvSpPr>
        <p:spPr bwMode="auto">
          <a:xfrm>
            <a:off x="5984875" y="2438401"/>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a:solidFill>
                  <a:srgbClr val="FF0000"/>
                </a:solidFill>
                <a:latin typeface="Times New Roman" panose="02020603050405020304" pitchFamily="18" charset="0"/>
                <a:cs typeface="Times New Roman" panose="02020603050405020304" pitchFamily="18" charset="0"/>
              </a:rPr>
              <a:t>kg</a:t>
            </a:r>
          </a:p>
        </p:txBody>
      </p:sp>
      <p:sp>
        <p:nvSpPr>
          <p:cNvPr id="11" name="TextBox 10"/>
          <p:cNvSpPr txBox="1">
            <a:spLocks noChangeArrowheads="1"/>
          </p:cNvSpPr>
          <p:nvPr/>
        </p:nvSpPr>
        <p:spPr bwMode="auto">
          <a:xfrm>
            <a:off x="1725613" y="1860550"/>
            <a:ext cx="403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chemeClr val="tx2"/>
                </a:solidFill>
                <a:latin typeface="Times New Roman" panose="02020603050405020304" pitchFamily="18" charset="0"/>
                <a:cs typeface="Times New Roman" panose="02020603050405020304" pitchFamily="18" charset="0"/>
              </a:rPr>
              <a:t>Lớn hơn ki-lô-gam</a:t>
            </a:r>
          </a:p>
        </p:txBody>
      </p:sp>
      <p:sp>
        <p:nvSpPr>
          <p:cNvPr id="12" name="TextBox 11"/>
          <p:cNvSpPr txBox="1">
            <a:spLocks noChangeArrowheads="1"/>
          </p:cNvSpPr>
          <p:nvPr/>
        </p:nvSpPr>
        <p:spPr bwMode="auto">
          <a:xfrm>
            <a:off x="1866900" y="2452688"/>
            <a:ext cx="91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a:latin typeface="Times New Roman" panose="02020603050405020304" pitchFamily="18" charset="0"/>
                <a:cs typeface="Times New Roman" panose="02020603050405020304" pitchFamily="18" charset="0"/>
              </a:rPr>
              <a:t>tấn</a:t>
            </a:r>
          </a:p>
        </p:txBody>
      </p:sp>
      <p:sp>
        <p:nvSpPr>
          <p:cNvPr id="13" name="TextBox 12"/>
          <p:cNvSpPr txBox="1">
            <a:spLocks noChangeArrowheads="1"/>
          </p:cNvSpPr>
          <p:nvPr/>
        </p:nvSpPr>
        <p:spPr bwMode="auto">
          <a:xfrm>
            <a:off x="3287713" y="2441576"/>
            <a:ext cx="91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a:latin typeface="Times New Roman" panose="02020603050405020304" pitchFamily="18" charset="0"/>
                <a:cs typeface="Times New Roman" panose="02020603050405020304" pitchFamily="18" charset="0"/>
              </a:rPr>
              <a:t>tạ</a:t>
            </a:r>
          </a:p>
        </p:txBody>
      </p:sp>
      <p:sp>
        <p:nvSpPr>
          <p:cNvPr id="14" name="TextBox 13"/>
          <p:cNvSpPr txBox="1">
            <a:spLocks noChangeArrowheads="1"/>
          </p:cNvSpPr>
          <p:nvPr/>
        </p:nvSpPr>
        <p:spPr bwMode="auto">
          <a:xfrm>
            <a:off x="4403725" y="2438401"/>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a:latin typeface="Times New Roman" panose="02020603050405020304" pitchFamily="18" charset="0"/>
                <a:cs typeface="Times New Roman" panose="02020603050405020304" pitchFamily="18" charset="0"/>
              </a:rPr>
              <a:t>yến</a:t>
            </a:r>
          </a:p>
        </p:txBody>
      </p:sp>
      <p:sp>
        <p:nvSpPr>
          <p:cNvPr id="18470" name="TextBox 14"/>
          <p:cNvSpPr txBox="1">
            <a:spLocks noChangeArrowheads="1"/>
          </p:cNvSpPr>
          <p:nvPr/>
        </p:nvSpPr>
        <p:spPr bwMode="auto">
          <a:xfrm>
            <a:off x="7239000" y="22860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cs typeface="Arial" panose="020B0604020202020204" pitchFamily="34" charset="0"/>
            </a:endParaRPr>
          </a:p>
        </p:txBody>
      </p:sp>
      <p:sp>
        <p:nvSpPr>
          <p:cNvPr id="16" name="TextBox 15"/>
          <p:cNvSpPr txBox="1">
            <a:spLocks noChangeArrowheads="1"/>
          </p:cNvSpPr>
          <p:nvPr/>
        </p:nvSpPr>
        <p:spPr bwMode="auto">
          <a:xfrm>
            <a:off x="5562600" y="1865313"/>
            <a:ext cx="2133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ki-lô-gam</a:t>
            </a:r>
            <a:endParaRPr lang="en-US" altLang="en-US">
              <a:solidFill>
                <a:srgbClr val="FF0000"/>
              </a:solidFill>
              <a:cs typeface="Arial" panose="020B0604020202020204" pitchFamily="34" charset="0"/>
            </a:endParaRPr>
          </a:p>
        </p:txBody>
      </p:sp>
      <p:sp>
        <p:nvSpPr>
          <p:cNvPr id="17" name="TextBox 16"/>
          <p:cNvSpPr txBox="1">
            <a:spLocks noChangeArrowheads="1"/>
          </p:cNvSpPr>
          <p:nvPr/>
        </p:nvSpPr>
        <p:spPr bwMode="auto">
          <a:xfrm>
            <a:off x="7399338" y="1847850"/>
            <a:ext cx="403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chemeClr val="tx2"/>
                </a:solidFill>
                <a:latin typeface="Times New Roman" panose="02020603050405020304" pitchFamily="18" charset="0"/>
                <a:cs typeface="Times New Roman" panose="02020603050405020304" pitchFamily="18" charset="0"/>
              </a:rPr>
              <a:t>Bé hơn ki-lô-gam</a:t>
            </a:r>
          </a:p>
        </p:txBody>
      </p:sp>
      <p:sp>
        <p:nvSpPr>
          <p:cNvPr id="18" name="TextBox 17"/>
          <p:cNvSpPr txBox="1">
            <a:spLocks noChangeArrowheads="1"/>
          </p:cNvSpPr>
          <p:nvPr/>
        </p:nvSpPr>
        <p:spPr bwMode="auto">
          <a:xfrm>
            <a:off x="9883776" y="2427288"/>
            <a:ext cx="5889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a:latin typeface="Times New Roman" panose="02020603050405020304" pitchFamily="18" charset="0"/>
                <a:cs typeface="Times New Roman" panose="02020603050405020304" pitchFamily="18" charset="0"/>
              </a:rPr>
              <a:t>g</a:t>
            </a:r>
          </a:p>
        </p:txBody>
      </p:sp>
      <p:sp>
        <p:nvSpPr>
          <p:cNvPr id="19" name="TextBox 18">
            <a:extLst>
              <a:ext uri="{FF2B5EF4-FFF2-40B4-BE49-F238E27FC236}">
                <a16:creationId xmlns="" xmlns:a16="http://schemas.microsoft.com/office/drawing/2014/main" id="{C145E5F5-6939-41F4-9F41-B0BD15EE7414}"/>
              </a:ext>
            </a:extLst>
          </p:cNvPr>
          <p:cNvSpPr txBox="1"/>
          <p:nvPr/>
        </p:nvSpPr>
        <p:spPr>
          <a:xfrm>
            <a:off x="7566025" y="2430463"/>
            <a:ext cx="762000" cy="646112"/>
          </a:xfrm>
          <a:prstGeom prst="rect">
            <a:avLst/>
          </a:prstGeom>
          <a:noFill/>
        </p:spPr>
        <p:txBody>
          <a:bodyPr>
            <a:spAutoFit/>
          </a:bodyPr>
          <a:lstStyle/>
          <a:p>
            <a:pPr>
              <a:defRPr/>
            </a:pPr>
            <a:r>
              <a:rPr lang="en-US" sz="3600" b="1">
                <a:solidFill>
                  <a:schemeClr val="accent6">
                    <a:lumMod val="75000"/>
                  </a:schemeClr>
                </a:solidFill>
                <a:latin typeface="Times New Roman" pitchFamily="18" charset="0"/>
                <a:cs typeface="Times New Roman" pitchFamily="18" charset="0"/>
              </a:rPr>
              <a:t>hg</a:t>
            </a:r>
          </a:p>
        </p:txBody>
      </p:sp>
      <p:sp>
        <p:nvSpPr>
          <p:cNvPr id="20" name="TextBox 19">
            <a:extLst>
              <a:ext uri="{FF2B5EF4-FFF2-40B4-BE49-F238E27FC236}">
                <a16:creationId xmlns="" xmlns:a16="http://schemas.microsoft.com/office/drawing/2014/main" id="{AC8B86E0-A143-4FCF-A890-A5DCADBA7B96}"/>
              </a:ext>
            </a:extLst>
          </p:cNvPr>
          <p:cNvSpPr txBox="1"/>
          <p:nvPr/>
        </p:nvSpPr>
        <p:spPr>
          <a:xfrm>
            <a:off x="8666164" y="2444751"/>
            <a:ext cx="1031875" cy="646113"/>
          </a:xfrm>
          <a:prstGeom prst="rect">
            <a:avLst/>
          </a:prstGeom>
          <a:noFill/>
        </p:spPr>
        <p:txBody>
          <a:bodyPr>
            <a:spAutoFit/>
          </a:bodyPr>
          <a:lstStyle/>
          <a:p>
            <a:pPr>
              <a:defRPr/>
            </a:pPr>
            <a:r>
              <a:rPr lang="en-US" sz="3600" b="1">
                <a:solidFill>
                  <a:schemeClr val="accent6">
                    <a:lumMod val="75000"/>
                  </a:schemeClr>
                </a:solidFill>
                <a:latin typeface="Times New Roman" pitchFamily="18" charset="0"/>
                <a:cs typeface="Times New Roman" pitchFamily="18" charset="0"/>
              </a:rPr>
              <a:t>dag</a:t>
            </a:r>
          </a:p>
        </p:txBody>
      </p:sp>
      <p:sp>
        <p:nvSpPr>
          <p:cNvPr id="21" name="TextBox 25"/>
          <p:cNvSpPr txBox="1">
            <a:spLocks noChangeArrowheads="1"/>
          </p:cNvSpPr>
          <p:nvPr/>
        </p:nvSpPr>
        <p:spPr bwMode="auto">
          <a:xfrm>
            <a:off x="5953125" y="3448050"/>
            <a:ext cx="129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1 kg</a:t>
            </a:r>
          </a:p>
        </p:txBody>
      </p:sp>
      <p:sp>
        <p:nvSpPr>
          <p:cNvPr id="22" name="TextBox 26"/>
          <p:cNvSpPr txBox="1">
            <a:spLocks noChangeArrowheads="1"/>
          </p:cNvSpPr>
          <p:nvPr/>
        </p:nvSpPr>
        <p:spPr bwMode="auto">
          <a:xfrm>
            <a:off x="5845175" y="4087814"/>
            <a:ext cx="144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C00000"/>
                </a:solidFill>
                <a:latin typeface="Times New Roman" panose="02020603050405020304" pitchFamily="18" charset="0"/>
                <a:cs typeface="Times New Roman" panose="02020603050405020304" pitchFamily="18" charset="0"/>
              </a:rPr>
              <a:t>= 10 hg</a:t>
            </a:r>
          </a:p>
        </p:txBody>
      </p:sp>
      <p:sp>
        <p:nvSpPr>
          <p:cNvPr id="23" name="TextBox 27"/>
          <p:cNvSpPr txBox="1">
            <a:spLocks noChangeArrowheads="1"/>
          </p:cNvSpPr>
          <p:nvPr/>
        </p:nvSpPr>
        <p:spPr bwMode="auto">
          <a:xfrm>
            <a:off x="5845175" y="4711700"/>
            <a:ext cx="1447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C00000"/>
                </a:solidFill>
                <a:latin typeface="Times New Roman" panose="02020603050405020304" pitchFamily="18" charset="0"/>
                <a:cs typeface="Times New Roman" panose="02020603050405020304" pitchFamily="18" charset="0"/>
              </a:rPr>
              <a:t>= 1000g</a:t>
            </a:r>
          </a:p>
        </p:txBody>
      </p:sp>
      <p:sp>
        <p:nvSpPr>
          <p:cNvPr id="24" name="TextBox 28"/>
          <p:cNvSpPr txBox="1">
            <a:spLocks noChangeArrowheads="1"/>
          </p:cNvSpPr>
          <p:nvPr/>
        </p:nvSpPr>
        <p:spPr bwMode="auto">
          <a:xfrm>
            <a:off x="7543800" y="3446464"/>
            <a:ext cx="12954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1 hg</a:t>
            </a:r>
          </a:p>
        </p:txBody>
      </p:sp>
      <p:sp>
        <p:nvSpPr>
          <p:cNvPr id="25" name="TextBox 29"/>
          <p:cNvSpPr txBox="1">
            <a:spLocks noChangeArrowheads="1"/>
          </p:cNvSpPr>
          <p:nvPr/>
        </p:nvSpPr>
        <p:spPr bwMode="auto">
          <a:xfrm>
            <a:off x="7319963" y="4100514"/>
            <a:ext cx="1447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C00000"/>
                </a:solidFill>
                <a:latin typeface="Times New Roman" panose="02020603050405020304" pitchFamily="18" charset="0"/>
                <a:cs typeface="Times New Roman" panose="02020603050405020304" pitchFamily="18" charset="0"/>
              </a:rPr>
              <a:t>= 10dag</a:t>
            </a:r>
          </a:p>
        </p:txBody>
      </p:sp>
      <p:sp>
        <p:nvSpPr>
          <p:cNvPr id="26" name="TextBox 30"/>
          <p:cNvSpPr txBox="1">
            <a:spLocks noChangeArrowheads="1"/>
          </p:cNvSpPr>
          <p:nvPr/>
        </p:nvSpPr>
        <p:spPr bwMode="auto">
          <a:xfrm>
            <a:off x="7319963" y="4710114"/>
            <a:ext cx="144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C00000"/>
                </a:solidFill>
                <a:latin typeface="Times New Roman" panose="02020603050405020304" pitchFamily="18" charset="0"/>
                <a:cs typeface="Times New Roman" panose="02020603050405020304" pitchFamily="18" charset="0"/>
              </a:rPr>
              <a:t>= 100g</a:t>
            </a:r>
          </a:p>
        </p:txBody>
      </p:sp>
      <p:sp>
        <p:nvSpPr>
          <p:cNvPr id="27" name="TextBox 31"/>
          <p:cNvSpPr txBox="1">
            <a:spLocks noChangeArrowheads="1"/>
          </p:cNvSpPr>
          <p:nvPr/>
        </p:nvSpPr>
        <p:spPr bwMode="auto">
          <a:xfrm>
            <a:off x="8496300" y="3446464"/>
            <a:ext cx="12954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1 dag</a:t>
            </a:r>
          </a:p>
        </p:txBody>
      </p:sp>
      <p:sp>
        <p:nvSpPr>
          <p:cNvPr id="28" name="TextBox 32"/>
          <p:cNvSpPr txBox="1">
            <a:spLocks noChangeArrowheads="1"/>
          </p:cNvSpPr>
          <p:nvPr/>
        </p:nvSpPr>
        <p:spPr bwMode="auto">
          <a:xfrm>
            <a:off x="8562975" y="4100514"/>
            <a:ext cx="1181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C00000"/>
                </a:solidFill>
                <a:latin typeface="Times New Roman" panose="02020603050405020304" pitchFamily="18" charset="0"/>
                <a:cs typeface="Times New Roman" panose="02020603050405020304" pitchFamily="18" charset="0"/>
              </a:rPr>
              <a:t>= 10g</a:t>
            </a:r>
          </a:p>
        </p:txBody>
      </p:sp>
      <p:sp>
        <p:nvSpPr>
          <p:cNvPr id="29" name="TextBox 34"/>
          <p:cNvSpPr txBox="1">
            <a:spLocks noChangeArrowheads="1"/>
          </p:cNvSpPr>
          <p:nvPr/>
        </p:nvSpPr>
        <p:spPr bwMode="auto">
          <a:xfrm>
            <a:off x="9677400" y="3451225"/>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1 g</a:t>
            </a:r>
          </a:p>
        </p:txBody>
      </p:sp>
      <p:sp>
        <p:nvSpPr>
          <p:cNvPr id="30" name="TextBox 25"/>
          <p:cNvSpPr txBox="1">
            <a:spLocks noChangeArrowheads="1"/>
          </p:cNvSpPr>
          <p:nvPr/>
        </p:nvSpPr>
        <p:spPr bwMode="auto">
          <a:xfrm>
            <a:off x="1749425" y="3417888"/>
            <a:ext cx="129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1 tấn</a:t>
            </a:r>
          </a:p>
        </p:txBody>
      </p:sp>
      <p:sp>
        <p:nvSpPr>
          <p:cNvPr id="31" name="TextBox 26"/>
          <p:cNvSpPr txBox="1">
            <a:spLocks noChangeArrowheads="1"/>
          </p:cNvSpPr>
          <p:nvPr/>
        </p:nvSpPr>
        <p:spPr bwMode="auto">
          <a:xfrm>
            <a:off x="1455738" y="4094164"/>
            <a:ext cx="1295401"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C00000"/>
                </a:solidFill>
                <a:latin typeface="Times New Roman" panose="02020603050405020304" pitchFamily="18" charset="0"/>
                <a:cs typeface="Times New Roman" panose="02020603050405020304" pitchFamily="18" charset="0"/>
              </a:rPr>
              <a:t>= 10 tạ</a:t>
            </a:r>
          </a:p>
        </p:txBody>
      </p:sp>
      <p:sp>
        <p:nvSpPr>
          <p:cNvPr id="32" name="TextBox 27"/>
          <p:cNvSpPr txBox="1">
            <a:spLocks noChangeArrowheads="1"/>
          </p:cNvSpPr>
          <p:nvPr/>
        </p:nvSpPr>
        <p:spPr bwMode="auto">
          <a:xfrm>
            <a:off x="1455737" y="4759325"/>
            <a:ext cx="1755776"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C00000"/>
                </a:solidFill>
                <a:latin typeface="Times New Roman" panose="02020603050405020304" pitchFamily="18" charset="0"/>
                <a:cs typeface="Times New Roman" panose="02020603050405020304" pitchFamily="18" charset="0"/>
              </a:rPr>
              <a:t>= 1000kg</a:t>
            </a:r>
          </a:p>
        </p:txBody>
      </p:sp>
      <p:sp>
        <p:nvSpPr>
          <p:cNvPr id="33" name="TextBox 25"/>
          <p:cNvSpPr txBox="1">
            <a:spLocks noChangeArrowheads="1"/>
          </p:cNvSpPr>
          <p:nvPr/>
        </p:nvSpPr>
        <p:spPr bwMode="auto">
          <a:xfrm>
            <a:off x="3125788" y="3441700"/>
            <a:ext cx="9509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1 tạ</a:t>
            </a:r>
          </a:p>
        </p:txBody>
      </p:sp>
      <p:sp>
        <p:nvSpPr>
          <p:cNvPr id="34" name="TextBox 26"/>
          <p:cNvSpPr txBox="1">
            <a:spLocks noChangeArrowheads="1"/>
          </p:cNvSpPr>
          <p:nvPr/>
        </p:nvSpPr>
        <p:spPr bwMode="auto">
          <a:xfrm>
            <a:off x="2911476" y="4094164"/>
            <a:ext cx="1662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C00000"/>
                </a:solidFill>
                <a:latin typeface="Times New Roman" panose="02020603050405020304" pitchFamily="18" charset="0"/>
                <a:cs typeface="Times New Roman" panose="02020603050405020304" pitchFamily="18" charset="0"/>
              </a:rPr>
              <a:t>= 10 yến</a:t>
            </a:r>
          </a:p>
        </p:txBody>
      </p:sp>
      <p:sp>
        <p:nvSpPr>
          <p:cNvPr id="35" name="TextBox 30"/>
          <p:cNvSpPr txBox="1">
            <a:spLocks noChangeArrowheads="1"/>
          </p:cNvSpPr>
          <p:nvPr/>
        </p:nvSpPr>
        <p:spPr bwMode="auto">
          <a:xfrm>
            <a:off x="2960688" y="4775201"/>
            <a:ext cx="144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C00000"/>
                </a:solidFill>
                <a:latin typeface="Times New Roman" panose="02020603050405020304" pitchFamily="18" charset="0"/>
                <a:cs typeface="Times New Roman" panose="02020603050405020304" pitchFamily="18" charset="0"/>
              </a:rPr>
              <a:t>= 100kg</a:t>
            </a:r>
          </a:p>
        </p:txBody>
      </p:sp>
      <p:sp>
        <p:nvSpPr>
          <p:cNvPr id="36" name="TextBox 25"/>
          <p:cNvSpPr txBox="1">
            <a:spLocks noChangeArrowheads="1"/>
          </p:cNvSpPr>
          <p:nvPr/>
        </p:nvSpPr>
        <p:spPr bwMode="auto">
          <a:xfrm>
            <a:off x="4267200" y="3448050"/>
            <a:ext cx="129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1 yến</a:t>
            </a:r>
          </a:p>
        </p:txBody>
      </p:sp>
      <p:sp>
        <p:nvSpPr>
          <p:cNvPr id="37" name="TextBox 26"/>
          <p:cNvSpPr txBox="1">
            <a:spLocks noChangeArrowheads="1"/>
          </p:cNvSpPr>
          <p:nvPr/>
        </p:nvSpPr>
        <p:spPr bwMode="auto">
          <a:xfrm>
            <a:off x="4327525" y="4133851"/>
            <a:ext cx="144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C00000"/>
                </a:solidFill>
                <a:latin typeface="Times New Roman" panose="02020603050405020304" pitchFamily="18" charset="0"/>
                <a:cs typeface="Times New Roman" panose="02020603050405020304" pitchFamily="18" charset="0"/>
              </a:rPr>
              <a:t>= 10 kg</a:t>
            </a:r>
          </a:p>
        </p:txBody>
      </p:sp>
      <p:sp>
        <p:nvSpPr>
          <p:cNvPr id="2" name="Pentagon 1"/>
          <p:cNvSpPr>
            <a:spLocks noChangeArrowheads="1"/>
          </p:cNvSpPr>
          <p:nvPr/>
        </p:nvSpPr>
        <p:spPr bwMode="auto">
          <a:xfrm>
            <a:off x="1833563" y="5602289"/>
            <a:ext cx="8697912" cy="1076325"/>
          </a:xfrm>
          <a:prstGeom prst="homePlate">
            <a:avLst>
              <a:gd name="adj" fmla="val 50058"/>
            </a:avLst>
          </a:prstGeom>
          <a:solidFill>
            <a:srgbClr val="CEB5E9"/>
          </a:solidFill>
          <a:ln w="9525" algn="ctr">
            <a:solidFill>
              <a:schemeClr val="tx1"/>
            </a:solidFill>
            <a:round/>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b="1" i="1" u="sng">
                <a:latin typeface="Times New Roman" panose="02020603050405020304" pitchFamily="18" charset="0"/>
                <a:cs typeface="Times New Roman" panose="02020603050405020304" pitchFamily="18" charset="0"/>
              </a:rPr>
              <a:t>Nhận xét : </a:t>
            </a:r>
            <a:r>
              <a:rPr lang="en-US" altLang="vi-VN" b="1">
                <a:solidFill>
                  <a:srgbClr val="FF0066"/>
                </a:solidFill>
                <a:latin typeface="Times New Roman" panose="02020603050405020304" pitchFamily="18" charset="0"/>
                <a:cs typeface="Times New Roman" panose="02020603050405020304" pitchFamily="18" charset="0"/>
              </a:rPr>
              <a:t>Mỗi đơn vị đo khối lượng đều gấp 10 lần đơn vị bé hơn, liền nó.</a:t>
            </a:r>
            <a:endParaRPr lang="vi-VN" altLang="vi-VN" b="1">
              <a:solidFill>
                <a:srgbClr val="FF0066"/>
              </a:solidFill>
              <a:latin typeface="Times New Roman" panose="02020603050405020304" pitchFamily="18" charset="0"/>
              <a:cs typeface="Times New Roman" panose="02020603050405020304" pitchFamily="18" charset="0"/>
            </a:endParaRPr>
          </a:p>
        </p:txBody>
      </p:sp>
      <p:sp>
        <p:nvSpPr>
          <p:cNvPr id="18494" name="Rectangle 16"/>
          <p:cNvSpPr>
            <a:spLocks noChangeArrowheads="1"/>
          </p:cNvSpPr>
          <p:nvPr/>
        </p:nvSpPr>
        <p:spPr bwMode="auto">
          <a:xfrm>
            <a:off x="2057400" y="-14288"/>
            <a:ext cx="7924800" cy="1077913"/>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b="1" u="sng">
                <a:solidFill>
                  <a:srgbClr val="000099"/>
                </a:solidFill>
                <a:latin typeface="Times New Roman" panose="02020603050405020304" pitchFamily="18" charset="0"/>
                <a:cs typeface="Times New Roman" panose="02020603050405020304" pitchFamily="18" charset="0"/>
              </a:rPr>
              <a:t>Toán</a:t>
            </a:r>
          </a:p>
          <a:p>
            <a:pPr algn="ctr" eaLnBrk="1" hangingPunct="1">
              <a:spcBef>
                <a:spcPct val="0"/>
              </a:spcBef>
              <a:buFontTx/>
              <a:buNone/>
            </a:pPr>
            <a:r>
              <a:rPr lang="en-US" altLang="vi-VN" b="1">
                <a:solidFill>
                  <a:srgbClr val="FF0000"/>
                </a:solidFill>
                <a:latin typeface="Times New Roman" panose="02020603050405020304" pitchFamily="18" charset="0"/>
                <a:cs typeface="Times New Roman" panose="02020603050405020304" pitchFamily="18" charset="0"/>
              </a:rPr>
              <a:t>Yến, tạ, tấn – Bảng đơn vị đo khối lượng</a:t>
            </a:r>
          </a:p>
        </p:txBody>
      </p:sp>
      <p:sp>
        <p:nvSpPr>
          <p:cNvPr id="38" name="TextBox 26"/>
          <p:cNvSpPr txBox="1">
            <a:spLocks noChangeArrowheads="1"/>
          </p:cNvSpPr>
          <p:nvPr/>
        </p:nvSpPr>
        <p:spPr bwMode="auto">
          <a:xfrm>
            <a:off x="1577974" y="2996407"/>
            <a:ext cx="1295401"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C00000"/>
                </a:solidFill>
                <a:latin typeface="Times New Roman" panose="02020603050405020304" pitchFamily="18" charset="0"/>
                <a:cs typeface="Times New Roman" panose="02020603050405020304" pitchFamily="18" charset="0"/>
              </a:rPr>
              <a:t> </a:t>
            </a:r>
            <a:r>
              <a:rPr lang="en-US" altLang="en-US" sz="2800" b="1" smtClean="0">
                <a:solidFill>
                  <a:srgbClr val="C00000"/>
                </a:solidFill>
                <a:latin typeface="Times New Roman" panose="02020603050405020304" pitchFamily="18" charset="0"/>
                <a:cs typeface="Times New Roman" panose="02020603050405020304" pitchFamily="18" charset="0"/>
              </a:rPr>
              <a:t>     </a:t>
            </a:r>
            <a:r>
              <a:rPr lang="en-US" altLang="en-US" sz="2800" b="1" smtClean="0">
                <a:solidFill>
                  <a:srgbClr val="00B050"/>
                </a:solidFill>
                <a:latin typeface="Times New Roman" panose="02020603050405020304" pitchFamily="18" charset="0"/>
                <a:cs typeface="Times New Roman" panose="02020603050405020304" pitchFamily="18" charset="0"/>
              </a:rPr>
              <a:t>1</a:t>
            </a:r>
            <a:endParaRPr lang="en-US" altLang="en-US" sz="2800" b="1">
              <a:solidFill>
                <a:srgbClr val="00B050"/>
              </a:solidFill>
              <a:latin typeface="Times New Roman" panose="02020603050405020304" pitchFamily="18" charset="0"/>
              <a:cs typeface="Times New Roman" panose="02020603050405020304" pitchFamily="18" charset="0"/>
            </a:endParaRPr>
          </a:p>
        </p:txBody>
      </p:sp>
      <p:sp>
        <p:nvSpPr>
          <p:cNvPr id="39" name="TextBox 26"/>
          <p:cNvSpPr txBox="1">
            <a:spLocks noChangeArrowheads="1"/>
          </p:cNvSpPr>
          <p:nvPr/>
        </p:nvSpPr>
        <p:spPr bwMode="auto">
          <a:xfrm>
            <a:off x="2826544" y="2994025"/>
            <a:ext cx="1295401"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C00000"/>
                </a:solidFill>
                <a:latin typeface="Times New Roman" panose="02020603050405020304" pitchFamily="18" charset="0"/>
                <a:cs typeface="Times New Roman" panose="02020603050405020304" pitchFamily="18" charset="0"/>
              </a:rPr>
              <a:t> </a:t>
            </a:r>
            <a:r>
              <a:rPr lang="en-US" altLang="en-US" sz="2800" b="1" smtClean="0">
                <a:solidFill>
                  <a:srgbClr val="C00000"/>
                </a:solidFill>
                <a:latin typeface="Times New Roman" panose="02020603050405020304" pitchFamily="18" charset="0"/>
                <a:cs typeface="Times New Roman" panose="02020603050405020304" pitchFamily="18" charset="0"/>
              </a:rPr>
              <a:t>     </a:t>
            </a:r>
            <a:r>
              <a:rPr lang="en-US" altLang="en-US" sz="2800" b="1">
                <a:solidFill>
                  <a:srgbClr val="00B050"/>
                </a:solidFill>
                <a:latin typeface="Times New Roman" panose="02020603050405020304" pitchFamily="18" charset="0"/>
                <a:cs typeface="Times New Roman" panose="02020603050405020304" pitchFamily="18" charset="0"/>
              </a:rPr>
              <a:t>0</a:t>
            </a:r>
          </a:p>
        </p:txBody>
      </p:sp>
      <p:sp>
        <p:nvSpPr>
          <p:cNvPr id="40" name="TextBox 26"/>
          <p:cNvSpPr txBox="1">
            <a:spLocks noChangeArrowheads="1"/>
          </p:cNvSpPr>
          <p:nvPr/>
        </p:nvSpPr>
        <p:spPr bwMode="auto">
          <a:xfrm>
            <a:off x="4250139" y="3001963"/>
            <a:ext cx="1295401"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C00000"/>
                </a:solidFill>
                <a:latin typeface="Times New Roman" panose="02020603050405020304" pitchFamily="18" charset="0"/>
                <a:cs typeface="Times New Roman" panose="02020603050405020304" pitchFamily="18" charset="0"/>
              </a:rPr>
              <a:t> </a:t>
            </a:r>
            <a:r>
              <a:rPr lang="en-US" altLang="en-US" sz="2800" b="1" smtClean="0">
                <a:solidFill>
                  <a:srgbClr val="C00000"/>
                </a:solidFill>
                <a:latin typeface="Times New Roman" panose="02020603050405020304" pitchFamily="18" charset="0"/>
                <a:cs typeface="Times New Roman" panose="02020603050405020304" pitchFamily="18" charset="0"/>
              </a:rPr>
              <a:t>     </a:t>
            </a:r>
            <a:r>
              <a:rPr lang="en-US" altLang="en-US" sz="2800" b="1" smtClean="0">
                <a:solidFill>
                  <a:srgbClr val="00B050"/>
                </a:solidFill>
                <a:latin typeface="Times New Roman" panose="02020603050405020304" pitchFamily="18" charset="0"/>
                <a:cs typeface="Times New Roman" panose="02020603050405020304" pitchFamily="18" charset="0"/>
              </a:rPr>
              <a:t>0</a:t>
            </a:r>
            <a:endParaRPr lang="en-US" altLang="en-US" sz="2800" b="1">
              <a:solidFill>
                <a:srgbClr val="00B050"/>
              </a:solidFill>
              <a:latin typeface="Times New Roman" panose="02020603050405020304" pitchFamily="18" charset="0"/>
              <a:cs typeface="Times New Roman" panose="02020603050405020304" pitchFamily="18" charset="0"/>
            </a:endParaRPr>
          </a:p>
        </p:txBody>
      </p:sp>
      <p:sp>
        <p:nvSpPr>
          <p:cNvPr id="41" name="TextBox 26"/>
          <p:cNvSpPr txBox="1">
            <a:spLocks noChangeArrowheads="1"/>
          </p:cNvSpPr>
          <p:nvPr/>
        </p:nvSpPr>
        <p:spPr bwMode="auto">
          <a:xfrm>
            <a:off x="5654675" y="2994025"/>
            <a:ext cx="1295401"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C00000"/>
                </a:solidFill>
                <a:latin typeface="Times New Roman" panose="02020603050405020304" pitchFamily="18" charset="0"/>
                <a:cs typeface="Times New Roman" panose="02020603050405020304" pitchFamily="18" charset="0"/>
              </a:rPr>
              <a:t> </a:t>
            </a:r>
            <a:r>
              <a:rPr lang="en-US" altLang="en-US" sz="2800" b="1" smtClean="0">
                <a:solidFill>
                  <a:srgbClr val="C00000"/>
                </a:solidFill>
                <a:latin typeface="Times New Roman" panose="02020603050405020304" pitchFamily="18" charset="0"/>
                <a:cs typeface="Times New Roman" panose="02020603050405020304" pitchFamily="18" charset="0"/>
              </a:rPr>
              <a:t>     </a:t>
            </a:r>
            <a:r>
              <a:rPr lang="en-US" altLang="en-US" sz="2800" b="1">
                <a:solidFill>
                  <a:srgbClr val="00B050"/>
                </a:solidFill>
                <a:latin typeface="Times New Roman" panose="02020603050405020304" pitchFamily="18" charset="0"/>
                <a:cs typeface="Times New Roman" panose="02020603050405020304" pitchFamily="18" charset="0"/>
              </a:rPr>
              <a:t>0</a:t>
            </a:r>
          </a:p>
        </p:txBody>
      </p:sp>
      <p:sp>
        <p:nvSpPr>
          <p:cNvPr id="42" name="TextBox 26"/>
          <p:cNvSpPr txBox="1">
            <a:spLocks noChangeArrowheads="1"/>
          </p:cNvSpPr>
          <p:nvPr/>
        </p:nvSpPr>
        <p:spPr bwMode="auto">
          <a:xfrm>
            <a:off x="3086101" y="3000374"/>
            <a:ext cx="1001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smtClean="0">
                <a:solidFill>
                  <a:srgbClr val="00B050"/>
                </a:solidFill>
                <a:latin typeface="Times New Roman" panose="02020603050405020304" pitchFamily="18" charset="0"/>
                <a:cs typeface="Times New Roman" panose="02020603050405020304" pitchFamily="18" charset="0"/>
              </a:rPr>
              <a:t>1</a:t>
            </a:r>
            <a:endParaRPr lang="en-US" altLang="en-US" sz="2800" b="1">
              <a:solidFill>
                <a:srgbClr val="00B050"/>
              </a:solidFill>
              <a:latin typeface="Times New Roman" panose="02020603050405020304" pitchFamily="18" charset="0"/>
              <a:cs typeface="Times New Roman" panose="02020603050405020304" pitchFamily="18" charset="0"/>
            </a:endParaRPr>
          </a:p>
        </p:txBody>
      </p:sp>
      <p:sp>
        <p:nvSpPr>
          <p:cNvPr id="43" name="TextBox 26"/>
          <p:cNvSpPr txBox="1">
            <a:spLocks noChangeArrowheads="1"/>
          </p:cNvSpPr>
          <p:nvPr/>
        </p:nvSpPr>
        <p:spPr bwMode="auto">
          <a:xfrm>
            <a:off x="4652670" y="3006726"/>
            <a:ext cx="1001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00B050"/>
                </a:solidFill>
                <a:latin typeface="Times New Roman" panose="02020603050405020304" pitchFamily="18" charset="0"/>
                <a:cs typeface="Times New Roman" panose="02020603050405020304" pitchFamily="18" charset="0"/>
              </a:rPr>
              <a:t>0</a:t>
            </a:r>
          </a:p>
        </p:txBody>
      </p:sp>
      <p:sp>
        <p:nvSpPr>
          <p:cNvPr id="44" name="TextBox 26"/>
          <p:cNvSpPr txBox="1">
            <a:spLocks noChangeArrowheads="1"/>
          </p:cNvSpPr>
          <p:nvPr/>
        </p:nvSpPr>
        <p:spPr bwMode="auto">
          <a:xfrm>
            <a:off x="6061073" y="2992439"/>
            <a:ext cx="1001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00B050"/>
                </a:solidFill>
                <a:latin typeface="Times New Roman" panose="02020603050405020304" pitchFamily="18" charset="0"/>
                <a:cs typeface="Times New Roman" panose="02020603050405020304" pitchFamily="18" charset="0"/>
              </a:rPr>
              <a:t>0</a:t>
            </a:r>
          </a:p>
        </p:txBody>
      </p:sp>
      <p:sp>
        <p:nvSpPr>
          <p:cNvPr id="45" name="TextBox 26"/>
          <p:cNvSpPr txBox="1">
            <a:spLocks noChangeArrowheads="1"/>
          </p:cNvSpPr>
          <p:nvPr/>
        </p:nvSpPr>
        <p:spPr bwMode="auto">
          <a:xfrm>
            <a:off x="4346489" y="3009234"/>
            <a:ext cx="1001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smtClean="0">
                <a:solidFill>
                  <a:srgbClr val="00B050"/>
                </a:solidFill>
                <a:latin typeface="Times New Roman" panose="02020603050405020304" pitchFamily="18" charset="0"/>
                <a:cs typeface="Times New Roman" panose="02020603050405020304" pitchFamily="18" charset="0"/>
              </a:rPr>
              <a:t>1</a:t>
            </a:r>
            <a:endParaRPr lang="en-US" altLang="en-US" sz="2800" b="1">
              <a:solidFill>
                <a:srgbClr val="00B050"/>
              </a:solidFill>
              <a:latin typeface="Times New Roman" panose="02020603050405020304" pitchFamily="18" charset="0"/>
              <a:cs typeface="Times New Roman" panose="02020603050405020304" pitchFamily="18" charset="0"/>
            </a:endParaRPr>
          </a:p>
        </p:txBody>
      </p:sp>
      <p:sp>
        <p:nvSpPr>
          <p:cNvPr id="46" name="TextBox 26"/>
          <p:cNvSpPr txBox="1">
            <a:spLocks noChangeArrowheads="1"/>
          </p:cNvSpPr>
          <p:nvPr/>
        </p:nvSpPr>
        <p:spPr bwMode="auto">
          <a:xfrm>
            <a:off x="6271918" y="2995611"/>
            <a:ext cx="1001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00B050"/>
                </a:solidFill>
                <a:latin typeface="Times New Roman" panose="02020603050405020304" pitchFamily="18" charset="0"/>
                <a:cs typeface="Times New Roman" panose="02020603050405020304" pitchFamily="18" charset="0"/>
              </a:rPr>
              <a:t>0</a:t>
            </a:r>
          </a:p>
        </p:txBody>
      </p:sp>
    </p:spTree>
    <p:custDataLst>
      <p:tags r:id="rId1"/>
    </p:custDataLst>
    <p:extLst>
      <p:ext uri="{BB962C8B-B14F-4D97-AF65-F5344CB8AC3E}">
        <p14:creationId xmlns:p14="http://schemas.microsoft.com/office/powerpoint/2010/main" val="1327017832"/>
      </p:ext>
    </p:extLst>
  </p:cSld>
  <p:clrMapOvr>
    <a:masterClrMapping/>
  </p:clrMapOvr>
  <mc:AlternateContent xmlns:mc="http://schemas.openxmlformats.org/markup-compatibility/2006" xmlns:p14="http://schemas.microsoft.com/office/powerpoint/2010/main">
    <mc:Choice Requires="p14">
      <p:transition spd="slow" p14:dur="2000" advTm="212565"/>
    </mc:Choice>
    <mc:Fallback xmlns="">
      <p:transition spd="slow" advTm="212565"/>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5"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anim calcmode="lin" valueType="num">
                                      <p:cBhvr>
                                        <p:cTn id="41" dur="500" fill="hold"/>
                                        <p:tgtEl>
                                          <p:spTgt spid="12"/>
                                        </p:tgtEl>
                                        <p:attrNameLst>
                                          <p:attrName>ppt_x</p:attrName>
                                        </p:attrNameLst>
                                      </p:cBhvr>
                                      <p:tavLst>
                                        <p:tav tm="0">
                                          <p:val>
                                            <p:strVal val="#ppt_x"/>
                                          </p:val>
                                        </p:tav>
                                        <p:tav tm="100000">
                                          <p:val>
                                            <p:strVal val="#ppt_x"/>
                                          </p:val>
                                        </p:tav>
                                      </p:tavLst>
                                    </p:anim>
                                    <p:anim calcmode="lin" valueType="num">
                                      <p:cBhvr>
                                        <p:cTn id="42"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anim calcmode="lin" valueType="num">
                                      <p:cBhvr>
                                        <p:cTn id="54" dur="500" fill="hold"/>
                                        <p:tgtEl>
                                          <p:spTgt spid="14"/>
                                        </p:tgtEl>
                                        <p:attrNameLst>
                                          <p:attrName>ppt_x</p:attrName>
                                        </p:attrNameLst>
                                      </p:cBhvr>
                                      <p:tavLst>
                                        <p:tav tm="0">
                                          <p:val>
                                            <p:strVal val="#ppt_x"/>
                                          </p:val>
                                        </p:tav>
                                        <p:tav tm="100000">
                                          <p:val>
                                            <p:strVal val="#ppt_x"/>
                                          </p:val>
                                        </p:tav>
                                      </p:tavLst>
                                    </p:anim>
                                    <p:anim calcmode="lin" valueType="num">
                                      <p:cBhvr>
                                        <p:cTn id="55"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box(in)">
                                      <p:cBhvr>
                                        <p:cTn id="60" dur="1000"/>
                                        <p:tgtEl>
                                          <p:spTgt spid="30"/>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barn(inVertical)">
                                      <p:cBhvr>
                                        <p:cTn id="65" dur="500"/>
                                        <p:tgtEl>
                                          <p:spTgt spid="38"/>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barn(inVertical)">
                                      <p:cBhvr>
                                        <p:cTn id="70" dur="500"/>
                                        <p:tgtEl>
                                          <p:spTgt spid="39"/>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1000" fill="hold"/>
                                        <p:tgtEl>
                                          <p:spTgt spid="31"/>
                                        </p:tgtEl>
                                        <p:attrNameLst>
                                          <p:attrName>ppt_x</p:attrName>
                                        </p:attrNameLst>
                                      </p:cBhvr>
                                      <p:tavLst>
                                        <p:tav tm="0">
                                          <p:val>
                                            <p:strVal val="#ppt_x"/>
                                          </p:val>
                                        </p:tav>
                                        <p:tav tm="100000">
                                          <p:val>
                                            <p:strVal val="#ppt_x"/>
                                          </p:val>
                                        </p:tav>
                                      </p:tavLst>
                                    </p:anim>
                                    <p:anim calcmode="lin" valueType="num">
                                      <p:cBhvr additive="base">
                                        <p:cTn id="76"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barn(inVertical)">
                                      <p:cBhvr>
                                        <p:cTn id="81" dur="500"/>
                                        <p:tgtEl>
                                          <p:spTgt spid="40"/>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barn(inVertical)">
                                      <p:cBhvr>
                                        <p:cTn id="86" dur="500"/>
                                        <p:tgtEl>
                                          <p:spTgt spid="41"/>
                                        </p:tgtEl>
                                      </p:cBhvr>
                                    </p:animEffect>
                                  </p:childTnLst>
                                </p:cTn>
                              </p:par>
                            </p:childTnLst>
                          </p:cTn>
                        </p:par>
                      </p:childTnLst>
                    </p:cTn>
                  </p:par>
                  <p:par>
                    <p:cTn id="87" fill="hold">
                      <p:stCondLst>
                        <p:cond delay="indefinite"/>
                      </p:stCondLst>
                      <p:childTnLst>
                        <p:par>
                          <p:cTn id="88" fill="hold">
                            <p:stCondLst>
                              <p:cond delay="0"/>
                            </p:stCondLst>
                            <p:childTnLst>
                              <p:par>
                                <p:cTn id="89" presetID="15" presetClass="entr" presetSubtype="0" fill="hold" grpId="0" nodeType="click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p:cTn id="91" dur="1000" fill="hold"/>
                                        <p:tgtEl>
                                          <p:spTgt spid="32"/>
                                        </p:tgtEl>
                                        <p:attrNameLst>
                                          <p:attrName>ppt_w</p:attrName>
                                        </p:attrNameLst>
                                      </p:cBhvr>
                                      <p:tavLst>
                                        <p:tav tm="0">
                                          <p:val>
                                            <p:fltVal val="0"/>
                                          </p:val>
                                        </p:tav>
                                        <p:tav tm="100000">
                                          <p:val>
                                            <p:strVal val="#ppt_w"/>
                                          </p:val>
                                        </p:tav>
                                      </p:tavLst>
                                    </p:anim>
                                    <p:anim calcmode="lin" valueType="num">
                                      <p:cBhvr>
                                        <p:cTn id="92" dur="1000" fill="hold"/>
                                        <p:tgtEl>
                                          <p:spTgt spid="32"/>
                                        </p:tgtEl>
                                        <p:attrNameLst>
                                          <p:attrName>ppt_h</p:attrName>
                                        </p:attrNameLst>
                                      </p:cBhvr>
                                      <p:tavLst>
                                        <p:tav tm="0">
                                          <p:val>
                                            <p:fltVal val="0"/>
                                          </p:val>
                                        </p:tav>
                                        <p:tav tm="100000">
                                          <p:val>
                                            <p:strVal val="#ppt_h"/>
                                          </p:val>
                                        </p:tav>
                                      </p:tavLst>
                                    </p:anim>
                                    <p:anim calcmode="lin" valueType="num">
                                      <p:cBhvr>
                                        <p:cTn id="93"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94" dur="1000" fill="hold"/>
                                        <p:tgtEl>
                                          <p:spTgt spid="3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xit" presetSubtype="4" fill="hold" grpId="1" nodeType="clickEffect">
                                  <p:stCondLst>
                                    <p:cond delay="0"/>
                                  </p:stCondLst>
                                  <p:childTnLst>
                                    <p:anim calcmode="lin" valueType="num">
                                      <p:cBhvr additive="base">
                                        <p:cTn id="98" dur="500"/>
                                        <p:tgtEl>
                                          <p:spTgt spid="38"/>
                                        </p:tgtEl>
                                        <p:attrNameLst>
                                          <p:attrName>ppt_x</p:attrName>
                                        </p:attrNameLst>
                                      </p:cBhvr>
                                      <p:tavLst>
                                        <p:tav tm="0">
                                          <p:val>
                                            <p:strVal val="ppt_x"/>
                                          </p:val>
                                        </p:tav>
                                        <p:tav tm="100000">
                                          <p:val>
                                            <p:strVal val="ppt_x"/>
                                          </p:val>
                                        </p:tav>
                                      </p:tavLst>
                                    </p:anim>
                                    <p:anim calcmode="lin" valueType="num">
                                      <p:cBhvr additive="base">
                                        <p:cTn id="99" dur="500"/>
                                        <p:tgtEl>
                                          <p:spTgt spid="38"/>
                                        </p:tgtEl>
                                        <p:attrNameLst>
                                          <p:attrName>ppt_y</p:attrName>
                                        </p:attrNameLst>
                                      </p:cBhvr>
                                      <p:tavLst>
                                        <p:tav tm="0">
                                          <p:val>
                                            <p:strVal val="ppt_y"/>
                                          </p:val>
                                        </p:tav>
                                        <p:tav tm="100000">
                                          <p:val>
                                            <p:strVal val="1+ppt_h/2"/>
                                          </p:val>
                                        </p:tav>
                                      </p:tavLst>
                                    </p:anim>
                                    <p:set>
                                      <p:cBhvr>
                                        <p:cTn id="100" dur="1" fill="hold">
                                          <p:stCondLst>
                                            <p:cond delay="499"/>
                                          </p:stCondLst>
                                        </p:cTn>
                                        <p:tgtEl>
                                          <p:spTgt spid="38"/>
                                        </p:tgtEl>
                                        <p:attrNameLst>
                                          <p:attrName>style.visibility</p:attrName>
                                        </p:attrNameLst>
                                      </p:cBhvr>
                                      <p:to>
                                        <p:strVal val="hidden"/>
                                      </p:to>
                                    </p:set>
                                  </p:childTnLst>
                                </p:cTn>
                              </p:par>
                              <p:par>
                                <p:cTn id="101" presetID="2" presetClass="exit" presetSubtype="4" fill="hold" grpId="1" nodeType="withEffect">
                                  <p:stCondLst>
                                    <p:cond delay="0"/>
                                  </p:stCondLst>
                                  <p:childTnLst>
                                    <p:anim calcmode="lin" valueType="num">
                                      <p:cBhvr additive="base">
                                        <p:cTn id="102" dur="500"/>
                                        <p:tgtEl>
                                          <p:spTgt spid="39"/>
                                        </p:tgtEl>
                                        <p:attrNameLst>
                                          <p:attrName>ppt_x</p:attrName>
                                        </p:attrNameLst>
                                      </p:cBhvr>
                                      <p:tavLst>
                                        <p:tav tm="0">
                                          <p:val>
                                            <p:strVal val="ppt_x"/>
                                          </p:val>
                                        </p:tav>
                                        <p:tav tm="100000">
                                          <p:val>
                                            <p:strVal val="ppt_x"/>
                                          </p:val>
                                        </p:tav>
                                      </p:tavLst>
                                    </p:anim>
                                    <p:anim calcmode="lin" valueType="num">
                                      <p:cBhvr additive="base">
                                        <p:cTn id="103" dur="500"/>
                                        <p:tgtEl>
                                          <p:spTgt spid="39"/>
                                        </p:tgtEl>
                                        <p:attrNameLst>
                                          <p:attrName>ppt_y</p:attrName>
                                        </p:attrNameLst>
                                      </p:cBhvr>
                                      <p:tavLst>
                                        <p:tav tm="0">
                                          <p:val>
                                            <p:strVal val="ppt_y"/>
                                          </p:val>
                                        </p:tav>
                                        <p:tav tm="100000">
                                          <p:val>
                                            <p:strVal val="1+ppt_h/2"/>
                                          </p:val>
                                        </p:tav>
                                      </p:tavLst>
                                    </p:anim>
                                    <p:set>
                                      <p:cBhvr>
                                        <p:cTn id="104" dur="1" fill="hold">
                                          <p:stCondLst>
                                            <p:cond delay="499"/>
                                          </p:stCondLst>
                                        </p:cTn>
                                        <p:tgtEl>
                                          <p:spTgt spid="39"/>
                                        </p:tgtEl>
                                        <p:attrNameLst>
                                          <p:attrName>style.visibility</p:attrName>
                                        </p:attrNameLst>
                                      </p:cBhvr>
                                      <p:to>
                                        <p:strVal val="hidden"/>
                                      </p:to>
                                    </p:set>
                                  </p:childTnLst>
                                </p:cTn>
                              </p:par>
                              <p:par>
                                <p:cTn id="105" presetID="2" presetClass="exit" presetSubtype="4" fill="hold" grpId="1" nodeType="withEffect">
                                  <p:stCondLst>
                                    <p:cond delay="0"/>
                                  </p:stCondLst>
                                  <p:childTnLst>
                                    <p:anim calcmode="lin" valueType="num">
                                      <p:cBhvr additive="base">
                                        <p:cTn id="106" dur="500"/>
                                        <p:tgtEl>
                                          <p:spTgt spid="40"/>
                                        </p:tgtEl>
                                        <p:attrNameLst>
                                          <p:attrName>ppt_x</p:attrName>
                                        </p:attrNameLst>
                                      </p:cBhvr>
                                      <p:tavLst>
                                        <p:tav tm="0">
                                          <p:val>
                                            <p:strVal val="ppt_x"/>
                                          </p:val>
                                        </p:tav>
                                        <p:tav tm="100000">
                                          <p:val>
                                            <p:strVal val="ppt_x"/>
                                          </p:val>
                                        </p:tav>
                                      </p:tavLst>
                                    </p:anim>
                                    <p:anim calcmode="lin" valueType="num">
                                      <p:cBhvr additive="base">
                                        <p:cTn id="107" dur="500"/>
                                        <p:tgtEl>
                                          <p:spTgt spid="40"/>
                                        </p:tgtEl>
                                        <p:attrNameLst>
                                          <p:attrName>ppt_y</p:attrName>
                                        </p:attrNameLst>
                                      </p:cBhvr>
                                      <p:tavLst>
                                        <p:tav tm="0">
                                          <p:val>
                                            <p:strVal val="ppt_y"/>
                                          </p:val>
                                        </p:tav>
                                        <p:tav tm="100000">
                                          <p:val>
                                            <p:strVal val="1+ppt_h/2"/>
                                          </p:val>
                                        </p:tav>
                                      </p:tavLst>
                                    </p:anim>
                                    <p:set>
                                      <p:cBhvr>
                                        <p:cTn id="108" dur="1" fill="hold">
                                          <p:stCondLst>
                                            <p:cond delay="499"/>
                                          </p:stCondLst>
                                        </p:cTn>
                                        <p:tgtEl>
                                          <p:spTgt spid="40"/>
                                        </p:tgtEl>
                                        <p:attrNameLst>
                                          <p:attrName>style.visibility</p:attrName>
                                        </p:attrNameLst>
                                      </p:cBhvr>
                                      <p:to>
                                        <p:strVal val="hidden"/>
                                      </p:to>
                                    </p:set>
                                  </p:childTnLst>
                                </p:cTn>
                              </p:par>
                              <p:par>
                                <p:cTn id="109" presetID="2" presetClass="exit" presetSubtype="4" fill="hold" grpId="1" nodeType="withEffect">
                                  <p:stCondLst>
                                    <p:cond delay="0"/>
                                  </p:stCondLst>
                                  <p:childTnLst>
                                    <p:anim calcmode="lin" valueType="num">
                                      <p:cBhvr additive="base">
                                        <p:cTn id="110" dur="500"/>
                                        <p:tgtEl>
                                          <p:spTgt spid="41"/>
                                        </p:tgtEl>
                                        <p:attrNameLst>
                                          <p:attrName>ppt_x</p:attrName>
                                        </p:attrNameLst>
                                      </p:cBhvr>
                                      <p:tavLst>
                                        <p:tav tm="0">
                                          <p:val>
                                            <p:strVal val="ppt_x"/>
                                          </p:val>
                                        </p:tav>
                                        <p:tav tm="100000">
                                          <p:val>
                                            <p:strVal val="ppt_x"/>
                                          </p:val>
                                        </p:tav>
                                      </p:tavLst>
                                    </p:anim>
                                    <p:anim calcmode="lin" valueType="num">
                                      <p:cBhvr additive="base">
                                        <p:cTn id="111" dur="500"/>
                                        <p:tgtEl>
                                          <p:spTgt spid="41"/>
                                        </p:tgtEl>
                                        <p:attrNameLst>
                                          <p:attrName>ppt_y</p:attrName>
                                        </p:attrNameLst>
                                      </p:cBhvr>
                                      <p:tavLst>
                                        <p:tav tm="0">
                                          <p:val>
                                            <p:strVal val="ppt_y"/>
                                          </p:val>
                                        </p:tav>
                                        <p:tav tm="100000">
                                          <p:val>
                                            <p:strVal val="1+ppt_h/2"/>
                                          </p:val>
                                        </p:tav>
                                      </p:tavLst>
                                    </p:anim>
                                    <p:set>
                                      <p:cBhvr>
                                        <p:cTn id="112" dur="1" fill="hold">
                                          <p:stCondLst>
                                            <p:cond delay="499"/>
                                          </p:stCondLst>
                                        </p:cTn>
                                        <p:tgtEl>
                                          <p:spTgt spid="41"/>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8" presetClass="entr" presetSubtype="16" fill="hold" grpId="0" nodeType="click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diamond(in)">
                                      <p:cBhvr>
                                        <p:cTn id="117" dur="1000"/>
                                        <p:tgtEl>
                                          <p:spTgt spid="33"/>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500" fill="hold"/>
                                        <p:tgtEl>
                                          <p:spTgt spid="42"/>
                                        </p:tgtEl>
                                        <p:attrNameLst>
                                          <p:attrName>ppt_x</p:attrName>
                                        </p:attrNameLst>
                                      </p:cBhvr>
                                      <p:tavLst>
                                        <p:tav tm="0">
                                          <p:val>
                                            <p:strVal val="#ppt_x"/>
                                          </p:val>
                                        </p:tav>
                                        <p:tav tm="100000">
                                          <p:val>
                                            <p:strVal val="#ppt_x"/>
                                          </p:val>
                                        </p:tav>
                                      </p:tavLst>
                                    </p:anim>
                                    <p:anim calcmode="lin" valueType="num">
                                      <p:cBhvr additive="base">
                                        <p:cTn id="123"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 presetClass="entr" presetSubtype="4" fill="hold" grpId="0" nodeType="clickEffect">
                                  <p:stCondLst>
                                    <p:cond delay="0"/>
                                  </p:stCondLst>
                                  <p:childTnLst>
                                    <p:set>
                                      <p:cBhvr>
                                        <p:cTn id="127" dur="1" fill="hold">
                                          <p:stCondLst>
                                            <p:cond delay="0"/>
                                          </p:stCondLst>
                                        </p:cTn>
                                        <p:tgtEl>
                                          <p:spTgt spid="43"/>
                                        </p:tgtEl>
                                        <p:attrNameLst>
                                          <p:attrName>style.visibility</p:attrName>
                                        </p:attrNameLst>
                                      </p:cBhvr>
                                      <p:to>
                                        <p:strVal val="visible"/>
                                      </p:to>
                                    </p:set>
                                    <p:anim calcmode="lin" valueType="num">
                                      <p:cBhvr additive="base">
                                        <p:cTn id="128" dur="500" fill="hold"/>
                                        <p:tgtEl>
                                          <p:spTgt spid="43"/>
                                        </p:tgtEl>
                                        <p:attrNameLst>
                                          <p:attrName>ppt_x</p:attrName>
                                        </p:attrNameLst>
                                      </p:cBhvr>
                                      <p:tavLst>
                                        <p:tav tm="0">
                                          <p:val>
                                            <p:strVal val="#ppt_x"/>
                                          </p:val>
                                        </p:tav>
                                        <p:tav tm="100000">
                                          <p:val>
                                            <p:strVal val="#ppt_x"/>
                                          </p:val>
                                        </p:tav>
                                      </p:tavLst>
                                    </p:anim>
                                    <p:anim calcmode="lin" valueType="num">
                                      <p:cBhvr additive="base">
                                        <p:cTn id="129"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53" presetClass="entr" presetSubtype="0" fill="hold" grpId="0" nodeType="clickEffect">
                                  <p:stCondLst>
                                    <p:cond delay="0"/>
                                  </p:stCondLst>
                                  <p:childTnLst>
                                    <p:set>
                                      <p:cBhvr>
                                        <p:cTn id="133" dur="1" fill="hold">
                                          <p:stCondLst>
                                            <p:cond delay="0"/>
                                          </p:stCondLst>
                                        </p:cTn>
                                        <p:tgtEl>
                                          <p:spTgt spid="34"/>
                                        </p:tgtEl>
                                        <p:attrNameLst>
                                          <p:attrName>style.visibility</p:attrName>
                                        </p:attrNameLst>
                                      </p:cBhvr>
                                      <p:to>
                                        <p:strVal val="visible"/>
                                      </p:to>
                                    </p:set>
                                    <p:anim calcmode="lin" valueType="num">
                                      <p:cBhvr>
                                        <p:cTn id="134" dur="500" fill="hold"/>
                                        <p:tgtEl>
                                          <p:spTgt spid="34"/>
                                        </p:tgtEl>
                                        <p:attrNameLst>
                                          <p:attrName>ppt_w</p:attrName>
                                        </p:attrNameLst>
                                      </p:cBhvr>
                                      <p:tavLst>
                                        <p:tav tm="0">
                                          <p:val>
                                            <p:fltVal val="0"/>
                                          </p:val>
                                        </p:tav>
                                        <p:tav tm="100000">
                                          <p:val>
                                            <p:strVal val="#ppt_w"/>
                                          </p:val>
                                        </p:tav>
                                      </p:tavLst>
                                    </p:anim>
                                    <p:anim calcmode="lin" valueType="num">
                                      <p:cBhvr>
                                        <p:cTn id="135" dur="500" fill="hold"/>
                                        <p:tgtEl>
                                          <p:spTgt spid="34"/>
                                        </p:tgtEl>
                                        <p:attrNameLst>
                                          <p:attrName>ppt_h</p:attrName>
                                        </p:attrNameLst>
                                      </p:cBhvr>
                                      <p:tavLst>
                                        <p:tav tm="0">
                                          <p:val>
                                            <p:fltVal val="0"/>
                                          </p:val>
                                        </p:tav>
                                        <p:tav tm="100000">
                                          <p:val>
                                            <p:strVal val="#ppt_h"/>
                                          </p:val>
                                        </p:tav>
                                      </p:tavLst>
                                    </p:anim>
                                    <p:animEffect transition="in" filter="fade">
                                      <p:cBhvr>
                                        <p:cTn id="136" dur="500"/>
                                        <p:tgtEl>
                                          <p:spTgt spid="34"/>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44"/>
                                        </p:tgtEl>
                                        <p:attrNameLst>
                                          <p:attrName>style.visibility</p:attrName>
                                        </p:attrNameLst>
                                      </p:cBhvr>
                                      <p:to>
                                        <p:strVal val="visible"/>
                                      </p:to>
                                    </p:set>
                                    <p:anim calcmode="lin" valueType="num">
                                      <p:cBhvr additive="base">
                                        <p:cTn id="141" dur="500" fill="hold"/>
                                        <p:tgtEl>
                                          <p:spTgt spid="44"/>
                                        </p:tgtEl>
                                        <p:attrNameLst>
                                          <p:attrName>ppt_x</p:attrName>
                                        </p:attrNameLst>
                                      </p:cBhvr>
                                      <p:tavLst>
                                        <p:tav tm="0">
                                          <p:val>
                                            <p:strVal val="#ppt_x"/>
                                          </p:val>
                                        </p:tav>
                                        <p:tav tm="100000">
                                          <p:val>
                                            <p:strVal val="#ppt_x"/>
                                          </p:val>
                                        </p:tav>
                                      </p:tavLst>
                                    </p:anim>
                                    <p:anim calcmode="lin" valueType="num">
                                      <p:cBhvr additive="base">
                                        <p:cTn id="14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15" presetClass="entr" presetSubtype="0" fill="hold" grpId="0" nodeType="clickEffect">
                                  <p:stCondLst>
                                    <p:cond delay="0"/>
                                  </p:stCondLst>
                                  <p:childTnLst>
                                    <p:set>
                                      <p:cBhvr>
                                        <p:cTn id="146" dur="1" fill="hold">
                                          <p:stCondLst>
                                            <p:cond delay="0"/>
                                          </p:stCondLst>
                                        </p:cTn>
                                        <p:tgtEl>
                                          <p:spTgt spid="35"/>
                                        </p:tgtEl>
                                        <p:attrNameLst>
                                          <p:attrName>style.visibility</p:attrName>
                                        </p:attrNameLst>
                                      </p:cBhvr>
                                      <p:to>
                                        <p:strVal val="visible"/>
                                      </p:to>
                                    </p:set>
                                    <p:anim calcmode="lin" valueType="num">
                                      <p:cBhvr>
                                        <p:cTn id="147" dur="1000" fill="hold"/>
                                        <p:tgtEl>
                                          <p:spTgt spid="35"/>
                                        </p:tgtEl>
                                        <p:attrNameLst>
                                          <p:attrName>ppt_w</p:attrName>
                                        </p:attrNameLst>
                                      </p:cBhvr>
                                      <p:tavLst>
                                        <p:tav tm="0">
                                          <p:val>
                                            <p:fltVal val="0"/>
                                          </p:val>
                                        </p:tav>
                                        <p:tav tm="100000">
                                          <p:val>
                                            <p:strVal val="#ppt_w"/>
                                          </p:val>
                                        </p:tav>
                                      </p:tavLst>
                                    </p:anim>
                                    <p:anim calcmode="lin" valueType="num">
                                      <p:cBhvr>
                                        <p:cTn id="148" dur="1000" fill="hold"/>
                                        <p:tgtEl>
                                          <p:spTgt spid="35"/>
                                        </p:tgtEl>
                                        <p:attrNameLst>
                                          <p:attrName>ppt_h</p:attrName>
                                        </p:attrNameLst>
                                      </p:cBhvr>
                                      <p:tavLst>
                                        <p:tav tm="0">
                                          <p:val>
                                            <p:fltVal val="0"/>
                                          </p:val>
                                        </p:tav>
                                        <p:tav tm="100000">
                                          <p:val>
                                            <p:strVal val="#ppt_h"/>
                                          </p:val>
                                        </p:tav>
                                      </p:tavLst>
                                    </p:anim>
                                    <p:anim calcmode="lin" valueType="num">
                                      <p:cBhvr>
                                        <p:cTn id="149" dur="1000" fill="hold"/>
                                        <p:tgtEl>
                                          <p:spTgt spid="35"/>
                                        </p:tgtEl>
                                        <p:attrNameLst>
                                          <p:attrName>ppt_x</p:attrName>
                                        </p:attrNameLst>
                                      </p:cBhvr>
                                      <p:tavLst>
                                        <p:tav tm="0" fmla="#ppt_x+(cos(-2*pi*(1-$))*-#ppt_x-sin(-2*pi*(1-$))*(1-#ppt_y))*(1-$)">
                                          <p:val>
                                            <p:fltVal val="0"/>
                                          </p:val>
                                        </p:tav>
                                        <p:tav tm="100000">
                                          <p:val>
                                            <p:fltVal val="1"/>
                                          </p:val>
                                        </p:tav>
                                      </p:tavLst>
                                    </p:anim>
                                    <p:anim calcmode="lin" valueType="num">
                                      <p:cBhvr>
                                        <p:cTn id="150" dur="1000" fill="hold"/>
                                        <p:tgtEl>
                                          <p:spTgt spid="3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1" fill="hold" nodeType="clickPar">
                      <p:stCondLst>
                        <p:cond delay="indefinite"/>
                      </p:stCondLst>
                      <p:childTnLst>
                        <p:par>
                          <p:cTn id="152" fill="hold" nodeType="withGroup">
                            <p:stCondLst>
                              <p:cond delay="0"/>
                            </p:stCondLst>
                            <p:childTnLst>
                              <p:par>
                                <p:cTn id="153" presetID="2" presetClass="exit" presetSubtype="4" fill="hold" grpId="1" nodeType="clickEffect">
                                  <p:stCondLst>
                                    <p:cond delay="0"/>
                                  </p:stCondLst>
                                  <p:childTnLst>
                                    <p:anim calcmode="lin" valueType="num">
                                      <p:cBhvr additive="base">
                                        <p:cTn id="154" dur="500"/>
                                        <p:tgtEl>
                                          <p:spTgt spid="42"/>
                                        </p:tgtEl>
                                        <p:attrNameLst>
                                          <p:attrName>ppt_x</p:attrName>
                                        </p:attrNameLst>
                                      </p:cBhvr>
                                      <p:tavLst>
                                        <p:tav tm="0">
                                          <p:val>
                                            <p:strVal val="ppt_x"/>
                                          </p:val>
                                        </p:tav>
                                        <p:tav tm="100000">
                                          <p:val>
                                            <p:strVal val="ppt_x"/>
                                          </p:val>
                                        </p:tav>
                                      </p:tavLst>
                                    </p:anim>
                                    <p:anim calcmode="lin" valueType="num">
                                      <p:cBhvr additive="base">
                                        <p:cTn id="155" dur="500"/>
                                        <p:tgtEl>
                                          <p:spTgt spid="42"/>
                                        </p:tgtEl>
                                        <p:attrNameLst>
                                          <p:attrName>ppt_y</p:attrName>
                                        </p:attrNameLst>
                                      </p:cBhvr>
                                      <p:tavLst>
                                        <p:tav tm="0">
                                          <p:val>
                                            <p:strVal val="ppt_y"/>
                                          </p:val>
                                        </p:tav>
                                        <p:tav tm="100000">
                                          <p:val>
                                            <p:strVal val="1+ppt_h/2"/>
                                          </p:val>
                                        </p:tav>
                                      </p:tavLst>
                                    </p:anim>
                                    <p:set>
                                      <p:cBhvr>
                                        <p:cTn id="156" dur="1" fill="hold">
                                          <p:stCondLst>
                                            <p:cond delay="499"/>
                                          </p:stCondLst>
                                        </p:cTn>
                                        <p:tgtEl>
                                          <p:spTgt spid="42"/>
                                        </p:tgtEl>
                                        <p:attrNameLst>
                                          <p:attrName>style.visibility</p:attrName>
                                        </p:attrNameLst>
                                      </p:cBhvr>
                                      <p:to>
                                        <p:strVal val="hidden"/>
                                      </p:to>
                                    </p:set>
                                  </p:childTnLst>
                                </p:cTn>
                              </p:par>
                              <p:par>
                                <p:cTn id="157" presetID="2" presetClass="exit" presetSubtype="4" fill="hold" grpId="1" nodeType="withEffect">
                                  <p:stCondLst>
                                    <p:cond delay="0"/>
                                  </p:stCondLst>
                                  <p:childTnLst>
                                    <p:anim calcmode="lin" valueType="num">
                                      <p:cBhvr additive="base">
                                        <p:cTn id="158" dur="500"/>
                                        <p:tgtEl>
                                          <p:spTgt spid="43"/>
                                        </p:tgtEl>
                                        <p:attrNameLst>
                                          <p:attrName>ppt_x</p:attrName>
                                        </p:attrNameLst>
                                      </p:cBhvr>
                                      <p:tavLst>
                                        <p:tav tm="0">
                                          <p:val>
                                            <p:strVal val="ppt_x"/>
                                          </p:val>
                                        </p:tav>
                                        <p:tav tm="100000">
                                          <p:val>
                                            <p:strVal val="ppt_x"/>
                                          </p:val>
                                        </p:tav>
                                      </p:tavLst>
                                    </p:anim>
                                    <p:anim calcmode="lin" valueType="num">
                                      <p:cBhvr additive="base">
                                        <p:cTn id="159" dur="500"/>
                                        <p:tgtEl>
                                          <p:spTgt spid="43"/>
                                        </p:tgtEl>
                                        <p:attrNameLst>
                                          <p:attrName>ppt_y</p:attrName>
                                        </p:attrNameLst>
                                      </p:cBhvr>
                                      <p:tavLst>
                                        <p:tav tm="0">
                                          <p:val>
                                            <p:strVal val="ppt_y"/>
                                          </p:val>
                                        </p:tav>
                                        <p:tav tm="100000">
                                          <p:val>
                                            <p:strVal val="1+ppt_h/2"/>
                                          </p:val>
                                        </p:tav>
                                      </p:tavLst>
                                    </p:anim>
                                    <p:set>
                                      <p:cBhvr>
                                        <p:cTn id="160" dur="1" fill="hold">
                                          <p:stCondLst>
                                            <p:cond delay="499"/>
                                          </p:stCondLst>
                                        </p:cTn>
                                        <p:tgtEl>
                                          <p:spTgt spid="43"/>
                                        </p:tgtEl>
                                        <p:attrNameLst>
                                          <p:attrName>style.visibility</p:attrName>
                                        </p:attrNameLst>
                                      </p:cBhvr>
                                      <p:to>
                                        <p:strVal val="hidden"/>
                                      </p:to>
                                    </p:set>
                                  </p:childTnLst>
                                </p:cTn>
                              </p:par>
                              <p:par>
                                <p:cTn id="161" presetID="2" presetClass="exit" presetSubtype="4" fill="hold" grpId="1" nodeType="withEffect">
                                  <p:stCondLst>
                                    <p:cond delay="0"/>
                                  </p:stCondLst>
                                  <p:childTnLst>
                                    <p:anim calcmode="lin" valueType="num">
                                      <p:cBhvr additive="base">
                                        <p:cTn id="162" dur="500"/>
                                        <p:tgtEl>
                                          <p:spTgt spid="44"/>
                                        </p:tgtEl>
                                        <p:attrNameLst>
                                          <p:attrName>ppt_x</p:attrName>
                                        </p:attrNameLst>
                                      </p:cBhvr>
                                      <p:tavLst>
                                        <p:tav tm="0">
                                          <p:val>
                                            <p:strVal val="ppt_x"/>
                                          </p:val>
                                        </p:tav>
                                        <p:tav tm="100000">
                                          <p:val>
                                            <p:strVal val="ppt_x"/>
                                          </p:val>
                                        </p:tav>
                                      </p:tavLst>
                                    </p:anim>
                                    <p:anim calcmode="lin" valueType="num">
                                      <p:cBhvr additive="base">
                                        <p:cTn id="163" dur="500"/>
                                        <p:tgtEl>
                                          <p:spTgt spid="44"/>
                                        </p:tgtEl>
                                        <p:attrNameLst>
                                          <p:attrName>ppt_y</p:attrName>
                                        </p:attrNameLst>
                                      </p:cBhvr>
                                      <p:tavLst>
                                        <p:tav tm="0">
                                          <p:val>
                                            <p:strVal val="ppt_y"/>
                                          </p:val>
                                        </p:tav>
                                        <p:tav tm="100000">
                                          <p:val>
                                            <p:strVal val="1+ppt_h/2"/>
                                          </p:val>
                                        </p:tav>
                                      </p:tavLst>
                                    </p:anim>
                                    <p:set>
                                      <p:cBhvr>
                                        <p:cTn id="164" dur="1" fill="hold">
                                          <p:stCondLst>
                                            <p:cond delay="499"/>
                                          </p:stCondLst>
                                        </p:cTn>
                                        <p:tgtEl>
                                          <p:spTgt spid="44"/>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50" presetClass="entr" presetSubtype="0" decel="100000" fill="hold" grpId="0" nodeType="clickEffect">
                                  <p:stCondLst>
                                    <p:cond delay="0"/>
                                  </p:stCondLst>
                                  <p:childTnLst>
                                    <p:set>
                                      <p:cBhvr>
                                        <p:cTn id="168" dur="1" fill="hold">
                                          <p:stCondLst>
                                            <p:cond delay="0"/>
                                          </p:stCondLst>
                                        </p:cTn>
                                        <p:tgtEl>
                                          <p:spTgt spid="36"/>
                                        </p:tgtEl>
                                        <p:attrNameLst>
                                          <p:attrName>style.visibility</p:attrName>
                                        </p:attrNameLst>
                                      </p:cBhvr>
                                      <p:to>
                                        <p:strVal val="visible"/>
                                      </p:to>
                                    </p:set>
                                    <p:anim calcmode="lin" valueType="num">
                                      <p:cBhvr>
                                        <p:cTn id="169" dur="1000" fill="hold"/>
                                        <p:tgtEl>
                                          <p:spTgt spid="36"/>
                                        </p:tgtEl>
                                        <p:attrNameLst>
                                          <p:attrName>ppt_w</p:attrName>
                                        </p:attrNameLst>
                                      </p:cBhvr>
                                      <p:tavLst>
                                        <p:tav tm="0">
                                          <p:val>
                                            <p:strVal val="#ppt_w+.3"/>
                                          </p:val>
                                        </p:tav>
                                        <p:tav tm="100000">
                                          <p:val>
                                            <p:strVal val="#ppt_w"/>
                                          </p:val>
                                        </p:tav>
                                      </p:tavLst>
                                    </p:anim>
                                    <p:anim calcmode="lin" valueType="num">
                                      <p:cBhvr>
                                        <p:cTn id="170" dur="1000" fill="hold"/>
                                        <p:tgtEl>
                                          <p:spTgt spid="36"/>
                                        </p:tgtEl>
                                        <p:attrNameLst>
                                          <p:attrName>ppt_h</p:attrName>
                                        </p:attrNameLst>
                                      </p:cBhvr>
                                      <p:tavLst>
                                        <p:tav tm="0">
                                          <p:val>
                                            <p:strVal val="#ppt_h"/>
                                          </p:val>
                                        </p:tav>
                                        <p:tav tm="100000">
                                          <p:val>
                                            <p:strVal val="#ppt_h"/>
                                          </p:val>
                                        </p:tav>
                                      </p:tavLst>
                                    </p:anim>
                                    <p:animEffect transition="in" filter="fade">
                                      <p:cBhvr>
                                        <p:cTn id="171" dur="1000"/>
                                        <p:tgtEl>
                                          <p:spTgt spid="36"/>
                                        </p:tgtEl>
                                      </p:cBhvr>
                                    </p:animEffect>
                                  </p:childTnLst>
                                </p:cTn>
                              </p:par>
                            </p:childTnLst>
                          </p:cTn>
                        </p:par>
                      </p:childTnLst>
                    </p:cTn>
                  </p:par>
                  <p:par>
                    <p:cTn id="172" fill="hold">
                      <p:stCondLst>
                        <p:cond delay="indefinite"/>
                      </p:stCondLst>
                      <p:childTnLst>
                        <p:par>
                          <p:cTn id="173" fill="hold">
                            <p:stCondLst>
                              <p:cond delay="0"/>
                            </p:stCondLst>
                            <p:childTnLst>
                              <p:par>
                                <p:cTn id="174" presetID="2" presetClass="entr" presetSubtype="4" fill="hold" grpId="0" nodeType="clickEffect">
                                  <p:stCondLst>
                                    <p:cond delay="0"/>
                                  </p:stCondLst>
                                  <p:childTnLst>
                                    <p:set>
                                      <p:cBhvr>
                                        <p:cTn id="175" dur="1" fill="hold">
                                          <p:stCondLst>
                                            <p:cond delay="0"/>
                                          </p:stCondLst>
                                        </p:cTn>
                                        <p:tgtEl>
                                          <p:spTgt spid="45"/>
                                        </p:tgtEl>
                                        <p:attrNameLst>
                                          <p:attrName>style.visibility</p:attrName>
                                        </p:attrNameLst>
                                      </p:cBhvr>
                                      <p:to>
                                        <p:strVal val="visible"/>
                                      </p:to>
                                    </p:set>
                                    <p:anim calcmode="lin" valueType="num">
                                      <p:cBhvr additive="base">
                                        <p:cTn id="176" dur="500" fill="hold"/>
                                        <p:tgtEl>
                                          <p:spTgt spid="45"/>
                                        </p:tgtEl>
                                        <p:attrNameLst>
                                          <p:attrName>ppt_x</p:attrName>
                                        </p:attrNameLst>
                                      </p:cBhvr>
                                      <p:tavLst>
                                        <p:tav tm="0">
                                          <p:val>
                                            <p:strVal val="#ppt_x"/>
                                          </p:val>
                                        </p:tav>
                                        <p:tav tm="100000">
                                          <p:val>
                                            <p:strVal val="#ppt_x"/>
                                          </p:val>
                                        </p:tav>
                                      </p:tavLst>
                                    </p:anim>
                                    <p:anim calcmode="lin" valueType="num">
                                      <p:cBhvr additive="base">
                                        <p:cTn id="1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2" presetClass="entr" presetSubtype="4" fill="hold" grpId="0" nodeType="clickEffect">
                                  <p:stCondLst>
                                    <p:cond delay="0"/>
                                  </p:stCondLst>
                                  <p:childTnLst>
                                    <p:set>
                                      <p:cBhvr>
                                        <p:cTn id="181" dur="1" fill="hold">
                                          <p:stCondLst>
                                            <p:cond delay="0"/>
                                          </p:stCondLst>
                                        </p:cTn>
                                        <p:tgtEl>
                                          <p:spTgt spid="46"/>
                                        </p:tgtEl>
                                        <p:attrNameLst>
                                          <p:attrName>style.visibility</p:attrName>
                                        </p:attrNameLst>
                                      </p:cBhvr>
                                      <p:to>
                                        <p:strVal val="visible"/>
                                      </p:to>
                                    </p:set>
                                    <p:anim calcmode="lin" valueType="num">
                                      <p:cBhvr additive="base">
                                        <p:cTn id="182" dur="500" fill="hold"/>
                                        <p:tgtEl>
                                          <p:spTgt spid="46"/>
                                        </p:tgtEl>
                                        <p:attrNameLst>
                                          <p:attrName>ppt_x</p:attrName>
                                        </p:attrNameLst>
                                      </p:cBhvr>
                                      <p:tavLst>
                                        <p:tav tm="0">
                                          <p:val>
                                            <p:strVal val="#ppt_x"/>
                                          </p:val>
                                        </p:tav>
                                        <p:tav tm="100000">
                                          <p:val>
                                            <p:strVal val="#ppt_x"/>
                                          </p:val>
                                        </p:tav>
                                      </p:tavLst>
                                    </p:anim>
                                    <p:anim calcmode="lin" valueType="num">
                                      <p:cBhvr additive="base">
                                        <p:cTn id="183"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presetID="9" presetClass="entr" presetSubtype="0" fill="hold" grpId="0" nodeType="clickEffect">
                                  <p:stCondLst>
                                    <p:cond delay="0"/>
                                  </p:stCondLst>
                                  <p:childTnLst>
                                    <p:set>
                                      <p:cBhvr>
                                        <p:cTn id="187" dur="1" fill="hold">
                                          <p:stCondLst>
                                            <p:cond delay="0"/>
                                          </p:stCondLst>
                                        </p:cTn>
                                        <p:tgtEl>
                                          <p:spTgt spid="37"/>
                                        </p:tgtEl>
                                        <p:attrNameLst>
                                          <p:attrName>style.visibility</p:attrName>
                                        </p:attrNameLst>
                                      </p:cBhvr>
                                      <p:to>
                                        <p:strVal val="visible"/>
                                      </p:to>
                                    </p:set>
                                    <p:animEffect transition="in" filter="dissolve">
                                      <p:cBhvr>
                                        <p:cTn id="188" dur="500"/>
                                        <p:tgtEl>
                                          <p:spTgt spid="37"/>
                                        </p:tgtEl>
                                      </p:cBhvr>
                                    </p:animEffect>
                                  </p:childTnLst>
                                </p:cTn>
                              </p:par>
                            </p:childTnLst>
                          </p:cTn>
                        </p:par>
                      </p:childTnLst>
                    </p:cTn>
                  </p:par>
                  <p:par>
                    <p:cTn id="189" fill="hold">
                      <p:stCondLst>
                        <p:cond delay="indefinite"/>
                      </p:stCondLst>
                      <p:childTnLst>
                        <p:par>
                          <p:cTn id="190" fill="hold">
                            <p:stCondLst>
                              <p:cond delay="0"/>
                            </p:stCondLst>
                            <p:childTnLst>
                              <p:par>
                                <p:cTn id="191" presetID="2" presetClass="exit" presetSubtype="4" fill="hold" grpId="1" nodeType="clickEffect">
                                  <p:stCondLst>
                                    <p:cond delay="0"/>
                                  </p:stCondLst>
                                  <p:childTnLst>
                                    <p:anim calcmode="lin" valueType="num">
                                      <p:cBhvr additive="base">
                                        <p:cTn id="192" dur="500"/>
                                        <p:tgtEl>
                                          <p:spTgt spid="45"/>
                                        </p:tgtEl>
                                        <p:attrNameLst>
                                          <p:attrName>ppt_x</p:attrName>
                                        </p:attrNameLst>
                                      </p:cBhvr>
                                      <p:tavLst>
                                        <p:tav tm="0">
                                          <p:val>
                                            <p:strVal val="ppt_x"/>
                                          </p:val>
                                        </p:tav>
                                        <p:tav tm="100000">
                                          <p:val>
                                            <p:strVal val="ppt_x"/>
                                          </p:val>
                                        </p:tav>
                                      </p:tavLst>
                                    </p:anim>
                                    <p:anim calcmode="lin" valueType="num">
                                      <p:cBhvr additive="base">
                                        <p:cTn id="193" dur="500"/>
                                        <p:tgtEl>
                                          <p:spTgt spid="45"/>
                                        </p:tgtEl>
                                        <p:attrNameLst>
                                          <p:attrName>ppt_y</p:attrName>
                                        </p:attrNameLst>
                                      </p:cBhvr>
                                      <p:tavLst>
                                        <p:tav tm="0">
                                          <p:val>
                                            <p:strVal val="ppt_y"/>
                                          </p:val>
                                        </p:tav>
                                        <p:tav tm="100000">
                                          <p:val>
                                            <p:strVal val="1+ppt_h/2"/>
                                          </p:val>
                                        </p:tav>
                                      </p:tavLst>
                                    </p:anim>
                                    <p:set>
                                      <p:cBhvr>
                                        <p:cTn id="194" dur="1" fill="hold">
                                          <p:stCondLst>
                                            <p:cond delay="499"/>
                                          </p:stCondLst>
                                        </p:cTn>
                                        <p:tgtEl>
                                          <p:spTgt spid="45"/>
                                        </p:tgtEl>
                                        <p:attrNameLst>
                                          <p:attrName>style.visibility</p:attrName>
                                        </p:attrNameLst>
                                      </p:cBhvr>
                                      <p:to>
                                        <p:strVal val="hidden"/>
                                      </p:to>
                                    </p:set>
                                  </p:childTnLst>
                                </p:cTn>
                              </p:par>
                              <p:par>
                                <p:cTn id="195" presetID="2" presetClass="exit" presetSubtype="4" fill="hold" grpId="1" nodeType="withEffect">
                                  <p:stCondLst>
                                    <p:cond delay="0"/>
                                  </p:stCondLst>
                                  <p:childTnLst>
                                    <p:anim calcmode="lin" valueType="num">
                                      <p:cBhvr additive="base">
                                        <p:cTn id="196" dur="500"/>
                                        <p:tgtEl>
                                          <p:spTgt spid="46"/>
                                        </p:tgtEl>
                                        <p:attrNameLst>
                                          <p:attrName>ppt_x</p:attrName>
                                        </p:attrNameLst>
                                      </p:cBhvr>
                                      <p:tavLst>
                                        <p:tav tm="0">
                                          <p:val>
                                            <p:strVal val="ppt_x"/>
                                          </p:val>
                                        </p:tav>
                                        <p:tav tm="100000">
                                          <p:val>
                                            <p:strVal val="ppt_x"/>
                                          </p:val>
                                        </p:tav>
                                      </p:tavLst>
                                    </p:anim>
                                    <p:anim calcmode="lin" valueType="num">
                                      <p:cBhvr additive="base">
                                        <p:cTn id="197" dur="500"/>
                                        <p:tgtEl>
                                          <p:spTgt spid="46"/>
                                        </p:tgtEl>
                                        <p:attrNameLst>
                                          <p:attrName>ppt_y</p:attrName>
                                        </p:attrNameLst>
                                      </p:cBhvr>
                                      <p:tavLst>
                                        <p:tav tm="0">
                                          <p:val>
                                            <p:strVal val="ppt_y"/>
                                          </p:val>
                                        </p:tav>
                                        <p:tav tm="100000">
                                          <p:val>
                                            <p:strVal val="1+ppt_h/2"/>
                                          </p:val>
                                        </p:tav>
                                      </p:tavLst>
                                    </p:anim>
                                    <p:set>
                                      <p:cBhvr>
                                        <p:cTn id="198" dur="1" fill="hold">
                                          <p:stCondLst>
                                            <p:cond delay="499"/>
                                          </p:stCondLst>
                                        </p:cTn>
                                        <p:tgtEl>
                                          <p:spTgt spid="46"/>
                                        </p:tgtEl>
                                        <p:attrNameLst>
                                          <p:attrName>style.visibility</p:attrName>
                                        </p:attrNameLst>
                                      </p:cBhvr>
                                      <p:to>
                                        <p:strVal val="hidden"/>
                                      </p:to>
                                    </p:set>
                                  </p:childTnLst>
                                </p:cTn>
                              </p:par>
                            </p:childTnLst>
                          </p:cTn>
                        </p:par>
                      </p:childTnLst>
                    </p:cTn>
                  </p:par>
                  <p:par>
                    <p:cTn id="199" fill="hold">
                      <p:stCondLst>
                        <p:cond delay="indefinite"/>
                      </p:stCondLst>
                      <p:childTnLst>
                        <p:par>
                          <p:cTn id="200" fill="hold">
                            <p:stCondLst>
                              <p:cond delay="0"/>
                            </p:stCondLst>
                            <p:childTnLst>
                              <p:par>
                                <p:cTn id="201" presetID="47" presetClass="entr" presetSubtype="0" fill="hold" grpId="0" nodeType="clickEffect">
                                  <p:stCondLst>
                                    <p:cond delay="0"/>
                                  </p:stCondLst>
                                  <p:childTnLst>
                                    <p:set>
                                      <p:cBhvr>
                                        <p:cTn id="202" dur="1" fill="hold">
                                          <p:stCondLst>
                                            <p:cond delay="0"/>
                                          </p:stCondLst>
                                        </p:cTn>
                                        <p:tgtEl>
                                          <p:spTgt spid="17"/>
                                        </p:tgtEl>
                                        <p:attrNameLst>
                                          <p:attrName>style.visibility</p:attrName>
                                        </p:attrNameLst>
                                      </p:cBhvr>
                                      <p:to>
                                        <p:strVal val="visible"/>
                                      </p:to>
                                    </p:set>
                                    <p:animEffect transition="in" filter="fade">
                                      <p:cBhvr>
                                        <p:cTn id="203" dur="1000"/>
                                        <p:tgtEl>
                                          <p:spTgt spid="17"/>
                                        </p:tgtEl>
                                      </p:cBhvr>
                                    </p:animEffect>
                                    <p:anim calcmode="lin" valueType="num">
                                      <p:cBhvr>
                                        <p:cTn id="204" dur="1000" fill="hold"/>
                                        <p:tgtEl>
                                          <p:spTgt spid="17"/>
                                        </p:tgtEl>
                                        <p:attrNameLst>
                                          <p:attrName>ppt_x</p:attrName>
                                        </p:attrNameLst>
                                      </p:cBhvr>
                                      <p:tavLst>
                                        <p:tav tm="0">
                                          <p:val>
                                            <p:strVal val="#ppt_x"/>
                                          </p:val>
                                        </p:tav>
                                        <p:tav tm="100000">
                                          <p:val>
                                            <p:strVal val="#ppt_x"/>
                                          </p:val>
                                        </p:tav>
                                      </p:tavLst>
                                    </p:anim>
                                    <p:anim calcmode="lin" valueType="num">
                                      <p:cBhvr>
                                        <p:cTn id="20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6" fill="hold">
                      <p:stCondLst>
                        <p:cond delay="indefinite"/>
                      </p:stCondLst>
                      <p:childTnLst>
                        <p:par>
                          <p:cTn id="207" fill="hold">
                            <p:stCondLst>
                              <p:cond delay="0"/>
                            </p:stCondLst>
                            <p:childTnLst>
                              <p:par>
                                <p:cTn id="208" presetID="42" presetClass="entr" presetSubtype="0" fill="hold" grpId="0" nodeType="clickEffect">
                                  <p:stCondLst>
                                    <p:cond delay="0"/>
                                  </p:stCondLst>
                                  <p:childTnLst>
                                    <p:set>
                                      <p:cBhvr>
                                        <p:cTn id="209" dur="1" fill="hold">
                                          <p:stCondLst>
                                            <p:cond delay="0"/>
                                          </p:stCondLst>
                                        </p:cTn>
                                        <p:tgtEl>
                                          <p:spTgt spid="18"/>
                                        </p:tgtEl>
                                        <p:attrNameLst>
                                          <p:attrName>style.visibility</p:attrName>
                                        </p:attrNameLst>
                                      </p:cBhvr>
                                      <p:to>
                                        <p:strVal val="visible"/>
                                      </p:to>
                                    </p:set>
                                    <p:animEffect transition="in" filter="fade">
                                      <p:cBhvr>
                                        <p:cTn id="210" dur="500"/>
                                        <p:tgtEl>
                                          <p:spTgt spid="18"/>
                                        </p:tgtEl>
                                      </p:cBhvr>
                                    </p:animEffect>
                                    <p:anim calcmode="lin" valueType="num">
                                      <p:cBhvr>
                                        <p:cTn id="211" dur="500" fill="hold"/>
                                        <p:tgtEl>
                                          <p:spTgt spid="18"/>
                                        </p:tgtEl>
                                        <p:attrNameLst>
                                          <p:attrName>ppt_x</p:attrName>
                                        </p:attrNameLst>
                                      </p:cBhvr>
                                      <p:tavLst>
                                        <p:tav tm="0">
                                          <p:val>
                                            <p:strVal val="#ppt_x"/>
                                          </p:val>
                                        </p:tav>
                                        <p:tav tm="100000">
                                          <p:val>
                                            <p:strVal val="#ppt_x"/>
                                          </p:val>
                                        </p:tav>
                                      </p:tavLst>
                                    </p:anim>
                                    <p:anim calcmode="lin" valueType="num">
                                      <p:cBhvr>
                                        <p:cTn id="212"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13" fill="hold" nodeType="clickPar">
                      <p:stCondLst>
                        <p:cond delay="indefinite"/>
                      </p:stCondLst>
                      <p:childTnLst>
                        <p:par>
                          <p:cTn id="214" fill="hold" nodeType="withGroup">
                            <p:stCondLst>
                              <p:cond delay="0"/>
                            </p:stCondLst>
                            <p:childTnLst>
                              <p:par>
                                <p:cTn id="215" presetID="2" presetClass="entr" presetSubtype="4" fill="hold" grpId="0" nodeType="clickEffect">
                                  <p:stCondLst>
                                    <p:cond delay="0"/>
                                  </p:stCondLst>
                                  <p:childTnLst>
                                    <p:set>
                                      <p:cBhvr>
                                        <p:cTn id="216" dur="1" fill="hold">
                                          <p:stCondLst>
                                            <p:cond delay="0"/>
                                          </p:stCondLst>
                                        </p:cTn>
                                        <p:tgtEl>
                                          <p:spTgt spid="19"/>
                                        </p:tgtEl>
                                        <p:attrNameLst>
                                          <p:attrName>style.visibility</p:attrName>
                                        </p:attrNameLst>
                                      </p:cBhvr>
                                      <p:to>
                                        <p:strVal val="visible"/>
                                      </p:to>
                                    </p:set>
                                    <p:anim calcmode="lin" valueType="num">
                                      <p:cBhvr additive="base">
                                        <p:cTn id="217" dur="500" fill="hold"/>
                                        <p:tgtEl>
                                          <p:spTgt spid="19"/>
                                        </p:tgtEl>
                                        <p:attrNameLst>
                                          <p:attrName>ppt_x</p:attrName>
                                        </p:attrNameLst>
                                      </p:cBhvr>
                                      <p:tavLst>
                                        <p:tav tm="0">
                                          <p:val>
                                            <p:strVal val="#ppt_x"/>
                                          </p:val>
                                        </p:tav>
                                        <p:tav tm="100000">
                                          <p:val>
                                            <p:strVal val="#ppt_x"/>
                                          </p:val>
                                        </p:tav>
                                      </p:tavLst>
                                    </p:anim>
                                    <p:anim calcmode="lin" valueType="num">
                                      <p:cBhvr additive="base">
                                        <p:cTn id="2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9" fill="hold" nodeType="clickPar">
                      <p:stCondLst>
                        <p:cond delay="indefinite"/>
                      </p:stCondLst>
                      <p:childTnLst>
                        <p:par>
                          <p:cTn id="220" fill="hold" nodeType="withGroup">
                            <p:stCondLst>
                              <p:cond delay="0"/>
                            </p:stCondLst>
                            <p:childTnLst>
                              <p:par>
                                <p:cTn id="221" presetID="2" presetClass="entr" presetSubtype="4" fill="hold" grpId="0" nodeType="clickEffect">
                                  <p:stCondLst>
                                    <p:cond delay="0"/>
                                  </p:stCondLst>
                                  <p:childTnLst>
                                    <p:set>
                                      <p:cBhvr>
                                        <p:cTn id="222" dur="1" fill="hold">
                                          <p:stCondLst>
                                            <p:cond delay="0"/>
                                          </p:stCondLst>
                                        </p:cTn>
                                        <p:tgtEl>
                                          <p:spTgt spid="20"/>
                                        </p:tgtEl>
                                        <p:attrNameLst>
                                          <p:attrName>style.visibility</p:attrName>
                                        </p:attrNameLst>
                                      </p:cBhvr>
                                      <p:to>
                                        <p:strVal val="visible"/>
                                      </p:to>
                                    </p:set>
                                    <p:anim calcmode="lin" valueType="num">
                                      <p:cBhvr additive="base">
                                        <p:cTn id="223" dur="500" fill="hold"/>
                                        <p:tgtEl>
                                          <p:spTgt spid="20"/>
                                        </p:tgtEl>
                                        <p:attrNameLst>
                                          <p:attrName>ppt_x</p:attrName>
                                        </p:attrNameLst>
                                      </p:cBhvr>
                                      <p:tavLst>
                                        <p:tav tm="0">
                                          <p:val>
                                            <p:strVal val="#ppt_x"/>
                                          </p:val>
                                        </p:tav>
                                        <p:tav tm="100000">
                                          <p:val>
                                            <p:strVal val="#ppt_x"/>
                                          </p:val>
                                        </p:tav>
                                      </p:tavLst>
                                    </p:anim>
                                    <p:anim calcmode="lin" valueType="num">
                                      <p:cBhvr additive="base">
                                        <p:cTn id="2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25" fill="hold">
                      <p:stCondLst>
                        <p:cond delay="indefinite"/>
                      </p:stCondLst>
                      <p:childTnLst>
                        <p:par>
                          <p:cTn id="226" fill="hold">
                            <p:stCondLst>
                              <p:cond delay="0"/>
                            </p:stCondLst>
                            <p:childTnLst>
                              <p:par>
                                <p:cTn id="227" presetID="8" presetClass="entr" presetSubtype="16" fill="hold" grpId="0" nodeType="clickEffect">
                                  <p:stCondLst>
                                    <p:cond delay="0"/>
                                  </p:stCondLst>
                                  <p:childTnLst>
                                    <p:set>
                                      <p:cBhvr>
                                        <p:cTn id="228" dur="1" fill="hold">
                                          <p:stCondLst>
                                            <p:cond delay="0"/>
                                          </p:stCondLst>
                                        </p:cTn>
                                        <p:tgtEl>
                                          <p:spTgt spid="21"/>
                                        </p:tgtEl>
                                        <p:attrNameLst>
                                          <p:attrName>style.visibility</p:attrName>
                                        </p:attrNameLst>
                                      </p:cBhvr>
                                      <p:to>
                                        <p:strVal val="visible"/>
                                      </p:to>
                                    </p:set>
                                    <p:animEffect transition="in" filter="diamond(in)">
                                      <p:cBhvr>
                                        <p:cTn id="229" dur="1000"/>
                                        <p:tgtEl>
                                          <p:spTgt spid="21"/>
                                        </p:tgtEl>
                                      </p:cBhvr>
                                    </p:animEffect>
                                  </p:childTnLst>
                                </p:cTn>
                              </p:par>
                            </p:childTnLst>
                          </p:cTn>
                        </p:par>
                      </p:childTnLst>
                    </p:cTn>
                  </p:par>
                  <p:par>
                    <p:cTn id="230" fill="hold" nodeType="clickPar">
                      <p:stCondLst>
                        <p:cond delay="indefinite"/>
                      </p:stCondLst>
                      <p:childTnLst>
                        <p:par>
                          <p:cTn id="231" fill="hold" nodeType="withGroup">
                            <p:stCondLst>
                              <p:cond delay="0"/>
                            </p:stCondLst>
                            <p:childTnLst>
                              <p:par>
                                <p:cTn id="232" presetID="15" presetClass="entr" presetSubtype="0" fill="hold" grpId="0" nodeType="clickEffect">
                                  <p:stCondLst>
                                    <p:cond delay="0"/>
                                  </p:stCondLst>
                                  <p:childTnLst>
                                    <p:set>
                                      <p:cBhvr>
                                        <p:cTn id="233" dur="1" fill="hold">
                                          <p:stCondLst>
                                            <p:cond delay="0"/>
                                          </p:stCondLst>
                                        </p:cTn>
                                        <p:tgtEl>
                                          <p:spTgt spid="22"/>
                                        </p:tgtEl>
                                        <p:attrNameLst>
                                          <p:attrName>style.visibility</p:attrName>
                                        </p:attrNameLst>
                                      </p:cBhvr>
                                      <p:to>
                                        <p:strVal val="visible"/>
                                      </p:to>
                                    </p:set>
                                    <p:anim calcmode="lin" valueType="num">
                                      <p:cBhvr>
                                        <p:cTn id="234" dur="1000" fill="hold"/>
                                        <p:tgtEl>
                                          <p:spTgt spid="22"/>
                                        </p:tgtEl>
                                        <p:attrNameLst>
                                          <p:attrName>ppt_w</p:attrName>
                                        </p:attrNameLst>
                                      </p:cBhvr>
                                      <p:tavLst>
                                        <p:tav tm="0">
                                          <p:val>
                                            <p:fltVal val="0"/>
                                          </p:val>
                                        </p:tav>
                                        <p:tav tm="100000">
                                          <p:val>
                                            <p:strVal val="#ppt_w"/>
                                          </p:val>
                                        </p:tav>
                                      </p:tavLst>
                                    </p:anim>
                                    <p:anim calcmode="lin" valueType="num">
                                      <p:cBhvr>
                                        <p:cTn id="235" dur="1000" fill="hold"/>
                                        <p:tgtEl>
                                          <p:spTgt spid="22"/>
                                        </p:tgtEl>
                                        <p:attrNameLst>
                                          <p:attrName>ppt_h</p:attrName>
                                        </p:attrNameLst>
                                      </p:cBhvr>
                                      <p:tavLst>
                                        <p:tav tm="0">
                                          <p:val>
                                            <p:fltVal val="0"/>
                                          </p:val>
                                        </p:tav>
                                        <p:tav tm="100000">
                                          <p:val>
                                            <p:strVal val="#ppt_h"/>
                                          </p:val>
                                        </p:tav>
                                      </p:tavLst>
                                    </p:anim>
                                    <p:anim calcmode="lin" valueType="num">
                                      <p:cBhvr>
                                        <p:cTn id="236"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237" dur="1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8" fill="hold" nodeType="clickPar">
                      <p:stCondLst>
                        <p:cond delay="indefinite"/>
                      </p:stCondLst>
                      <p:childTnLst>
                        <p:par>
                          <p:cTn id="239" fill="hold" nodeType="withGroup">
                            <p:stCondLst>
                              <p:cond delay="0"/>
                            </p:stCondLst>
                            <p:childTnLst>
                              <p:par>
                                <p:cTn id="240" presetID="15" presetClass="entr" presetSubtype="0" fill="hold" grpId="0" nodeType="clickEffect">
                                  <p:stCondLst>
                                    <p:cond delay="0"/>
                                  </p:stCondLst>
                                  <p:childTnLst>
                                    <p:set>
                                      <p:cBhvr>
                                        <p:cTn id="241" dur="1" fill="hold">
                                          <p:stCondLst>
                                            <p:cond delay="0"/>
                                          </p:stCondLst>
                                        </p:cTn>
                                        <p:tgtEl>
                                          <p:spTgt spid="23"/>
                                        </p:tgtEl>
                                        <p:attrNameLst>
                                          <p:attrName>style.visibility</p:attrName>
                                        </p:attrNameLst>
                                      </p:cBhvr>
                                      <p:to>
                                        <p:strVal val="visible"/>
                                      </p:to>
                                    </p:set>
                                    <p:anim calcmode="lin" valueType="num">
                                      <p:cBhvr>
                                        <p:cTn id="242" dur="1000" fill="hold"/>
                                        <p:tgtEl>
                                          <p:spTgt spid="23"/>
                                        </p:tgtEl>
                                        <p:attrNameLst>
                                          <p:attrName>ppt_w</p:attrName>
                                        </p:attrNameLst>
                                      </p:cBhvr>
                                      <p:tavLst>
                                        <p:tav tm="0">
                                          <p:val>
                                            <p:fltVal val="0"/>
                                          </p:val>
                                        </p:tav>
                                        <p:tav tm="100000">
                                          <p:val>
                                            <p:strVal val="#ppt_w"/>
                                          </p:val>
                                        </p:tav>
                                      </p:tavLst>
                                    </p:anim>
                                    <p:anim calcmode="lin" valueType="num">
                                      <p:cBhvr>
                                        <p:cTn id="243" dur="1000" fill="hold"/>
                                        <p:tgtEl>
                                          <p:spTgt spid="23"/>
                                        </p:tgtEl>
                                        <p:attrNameLst>
                                          <p:attrName>ppt_h</p:attrName>
                                        </p:attrNameLst>
                                      </p:cBhvr>
                                      <p:tavLst>
                                        <p:tav tm="0">
                                          <p:val>
                                            <p:fltVal val="0"/>
                                          </p:val>
                                        </p:tav>
                                        <p:tav tm="100000">
                                          <p:val>
                                            <p:strVal val="#ppt_h"/>
                                          </p:val>
                                        </p:tav>
                                      </p:tavLst>
                                    </p:anim>
                                    <p:anim calcmode="lin" valueType="num">
                                      <p:cBhvr>
                                        <p:cTn id="244" dur="1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245" dur="1000" fill="hold"/>
                                        <p:tgtEl>
                                          <p:spTgt spid="2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6" fill="hold" nodeType="clickPar">
                      <p:stCondLst>
                        <p:cond delay="indefinite"/>
                      </p:stCondLst>
                      <p:childTnLst>
                        <p:par>
                          <p:cTn id="247" fill="hold" nodeType="withGroup">
                            <p:stCondLst>
                              <p:cond delay="0"/>
                            </p:stCondLst>
                            <p:childTnLst>
                              <p:par>
                                <p:cTn id="248" presetID="2" presetClass="entr" presetSubtype="4" fill="hold" grpId="0" nodeType="clickEffect">
                                  <p:stCondLst>
                                    <p:cond delay="0"/>
                                  </p:stCondLst>
                                  <p:childTnLst>
                                    <p:set>
                                      <p:cBhvr>
                                        <p:cTn id="249" dur="1" fill="hold">
                                          <p:stCondLst>
                                            <p:cond delay="0"/>
                                          </p:stCondLst>
                                        </p:cTn>
                                        <p:tgtEl>
                                          <p:spTgt spid="24"/>
                                        </p:tgtEl>
                                        <p:attrNameLst>
                                          <p:attrName>style.visibility</p:attrName>
                                        </p:attrNameLst>
                                      </p:cBhvr>
                                      <p:to>
                                        <p:strVal val="visible"/>
                                      </p:to>
                                    </p:set>
                                    <p:anim calcmode="lin" valueType="num">
                                      <p:cBhvr additive="base">
                                        <p:cTn id="250" dur="500" fill="hold"/>
                                        <p:tgtEl>
                                          <p:spTgt spid="24"/>
                                        </p:tgtEl>
                                        <p:attrNameLst>
                                          <p:attrName>ppt_x</p:attrName>
                                        </p:attrNameLst>
                                      </p:cBhvr>
                                      <p:tavLst>
                                        <p:tav tm="0">
                                          <p:val>
                                            <p:strVal val="#ppt_x"/>
                                          </p:val>
                                        </p:tav>
                                        <p:tav tm="100000">
                                          <p:val>
                                            <p:strVal val="#ppt_x"/>
                                          </p:val>
                                        </p:tav>
                                      </p:tavLst>
                                    </p:anim>
                                    <p:anim calcmode="lin" valueType="num">
                                      <p:cBhvr additive="base">
                                        <p:cTn id="25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52" fill="hold" nodeType="clickPar">
                      <p:stCondLst>
                        <p:cond delay="indefinite"/>
                      </p:stCondLst>
                      <p:childTnLst>
                        <p:par>
                          <p:cTn id="253" fill="hold" nodeType="withGroup">
                            <p:stCondLst>
                              <p:cond delay="0"/>
                            </p:stCondLst>
                            <p:childTnLst>
                              <p:par>
                                <p:cTn id="254" presetID="17" presetClass="entr" presetSubtype="10" fill="hold" grpId="0" nodeType="clickEffect">
                                  <p:stCondLst>
                                    <p:cond delay="0"/>
                                  </p:stCondLst>
                                  <p:childTnLst>
                                    <p:set>
                                      <p:cBhvr>
                                        <p:cTn id="255" dur="1" fill="hold">
                                          <p:stCondLst>
                                            <p:cond delay="0"/>
                                          </p:stCondLst>
                                        </p:cTn>
                                        <p:tgtEl>
                                          <p:spTgt spid="25"/>
                                        </p:tgtEl>
                                        <p:attrNameLst>
                                          <p:attrName>style.visibility</p:attrName>
                                        </p:attrNameLst>
                                      </p:cBhvr>
                                      <p:to>
                                        <p:strVal val="visible"/>
                                      </p:to>
                                    </p:set>
                                    <p:anim calcmode="lin" valueType="num">
                                      <p:cBhvr>
                                        <p:cTn id="256" dur="500" fill="hold"/>
                                        <p:tgtEl>
                                          <p:spTgt spid="25"/>
                                        </p:tgtEl>
                                        <p:attrNameLst>
                                          <p:attrName>ppt_w</p:attrName>
                                        </p:attrNameLst>
                                      </p:cBhvr>
                                      <p:tavLst>
                                        <p:tav tm="0">
                                          <p:val>
                                            <p:fltVal val="0"/>
                                          </p:val>
                                        </p:tav>
                                        <p:tav tm="100000">
                                          <p:val>
                                            <p:strVal val="#ppt_w"/>
                                          </p:val>
                                        </p:tav>
                                      </p:tavLst>
                                    </p:anim>
                                    <p:anim calcmode="lin" valueType="num">
                                      <p:cBhvr>
                                        <p:cTn id="257"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258" fill="hold" nodeType="clickPar">
                      <p:stCondLst>
                        <p:cond delay="indefinite"/>
                      </p:stCondLst>
                      <p:childTnLst>
                        <p:par>
                          <p:cTn id="259" fill="hold" nodeType="withGroup">
                            <p:stCondLst>
                              <p:cond delay="0"/>
                            </p:stCondLst>
                            <p:childTnLst>
                              <p:par>
                                <p:cTn id="260" presetID="17" presetClass="entr" presetSubtype="10" fill="hold" grpId="0" nodeType="clickEffect">
                                  <p:stCondLst>
                                    <p:cond delay="0"/>
                                  </p:stCondLst>
                                  <p:childTnLst>
                                    <p:set>
                                      <p:cBhvr>
                                        <p:cTn id="261" dur="1" fill="hold">
                                          <p:stCondLst>
                                            <p:cond delay="0"/>
                                          </p:stCondLst>
                                        </p:cTn>
                                        <p:tgtEl>
                                          <p:spTgt spid="26"/>
                                        </p:tgtEl>
                                        <p:attrNameLst>
                                          <p:attrName>style.visibility</p:attrName>
                                        </p:attrNameLst>
                                      </p:cBhvr>
                                      <p:to>
                                        <p:strVal val="visible"/>
                                      </p:to>
                                    </p:set>
                                    <p:anim calcmode="lin" valueType="num">
                                      <p:cBhvr>
                                        <p:cTn id="262" dur="500" fill="hold"/>
                                        <p:tgtEl>
                                          <p:spTgt spid="26"/>
                                        </p:tgtEl>
                                        <p:attrNameLst>
                                          <p:attrName>ppt_w</p:attrName>
                                        </p:attrNameLst>
                                      </p:cBhvr>
                                      <p:tavLst>
                                        <p:tav tm="0">
                                          <p:val>
                                            <p:fltVal val="0"/>
                                          </p:val>
                                        </p:tav>
                                        <p:tav tm="100000">
                                          <p:val>
                                            <p:strVal val="#ppt_w"/>
                                          </p:val>
                                        </p:tav>
                                      </p:tavLst>
                                    </p:anim>
                                    <p:anim calcmode="lin" valueType="num">
                                      <p:cBhvr>
                                        <p:cTn id="263" dur="5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264" fill="hold" nodeType="clickPar">
                      <p:stCondLst>
                        <p:cond delay="indefinite"/>
                      </p:stCondLst>
                      <p:childTnLst>
                        <p:par>
                          <p:cTn id="265" fill="hold" nodeType="withGroup">
                            <p:stCondLst>
                              <p:cond delay="0"/>
                            </p:stCondLst>
                            <p:childTnLst>
                              <p:par>
                                <p:cTn id="266" presetID="15" presetClass="entr" presetSubtype="0" fill="hold" grpId="0" nodeType="clickEffect">
                                  <p:stCondLst>
                                    <p:cond delay="0"/>
                                  </p:stCondLst>
                                  <p:childTnLst>
                                    <p:set>
                                      <p:cBhvr>
                                        <p:cTn id="267" dur="1" fill="hold">
                                          <p:stCondLst>
                                            <p:cond delay="0"/>
                                          </p:stCondLst>
                                        </p:cTn>
                                        <p:tgtEl>
                                          <p:spTgt spid="27"/>
                                        </p:tgtEl>
                                        <p:attrNameLst>
                                          <p:attrName>style.visibility</p:attrName>
                                        </p:attrNameLst>
                                      </p:cBhvr>
                                      <p:to>
                                        <p:strVal val="visible"/>
                                      </p:to>
                                    </p:set>
                                    <p:anim calcmode="lin" valueType="num">
                                      <p:cBhvr>
                                        <p:cTn id="268" dur="1000" fill="hold"/>
                                        <p:tgtEl>
                                          <p:spTgt spid="27"/>
                                        </p:tgtEl>
                                        <p:attrNameLst>
                                          <p:attrName>ppt_w</p:attrName>
                                        </p:attrNameLst>
                                      </p:cBhvr>
                                      <p:tavLst>
                                        <p:tav tm="0">
                                          <p:val>
                                            <p:fltVal val="0"/>
                                          </p:val>
                                        </p:tav>
                                        <p:tav tm="100000">
                                          <p:val>
                                            <p:strVal val="#ppt_w"/>
                                          </p:val>
                                        </p:tav>
                                      </p:tavLst>
                                    </p:anim>
                                    <p:anim calcmode="lin" valueType="num">
                                      <p:cBhvr>
                                        <p:cTn id="269" dur="1000" fill="hold"/>
                                        <p:tgtEl>
                                          <p:spTgt spid="27"/>
                                        </p:tgtEl>
                                        <p:attrNameLst>
                                          <p:attrName>ppt_h</p:attrName>
                                        </p:attrNameLst>
                                      </p:cBhvr>
                                      <p:tavLst>
                                        <p:tav tm="0">
                                          <p:val>
                                            <p:fltVal val="0"/>
                                          </p:val>
                                        </p:tav>
                                        <p:tav tm="100000">
                                          <p:val>
                                            <p:strVal val="#ppt_h"/>
                                          </p:val>
                                        </p:tav>
                                      </p:tavLst>
                                    </p:anim>
                                    <p:anim calcmode="lin" valueType="num">
                                      <p:cBhvr>
                                        <p:cTn id="270" dur="1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271" dur="1000" fill="hold"/>
                                        <p:tgtEl>
                                          <p:spTgt spid="2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2" fill="hold" nodeType="clickPar">
                      <p:stCondLst>
                        <p:cond delay="indefinite"/>
                      </p:stCondLst>
                      <p:childTnLst>
                        <p:par>
                          <p:cTn id="273" fill="hold" nodeType="withGroup">
                            <p:stCondLst>
                              <p:cond delay="0"/>
                            </p:stCondLst>
                            <p:childTnLst>
                              <p:par>
                                <p:cTn id="274" presetID="2" presetClass="entr" presetSubtype="4" fill="hold" grpId="0" nodeType="clickEffect">
                                  <p:stCondLst>
                                    <p:cond delay="0"/>
                                  </p:stCondLst>
                                  <p:childTnLst>
                                    <p:set>
                                      <p:cBhvr>
                                        <p:cTn id="275" dur="1" fill="hold">
                                          <p:stCondLst>
                                            <p:cond delay="0"/>
                                          </p:stCondLst>
                                        </p:cTn>
                                        <p:tgtEl>
                                          <p:spTgt spid="28"/>
                                        </p:tgtEl>
                                        <p:attrNameLst>
                                          <p:attrName>style.visibility</p:attrName>
                                        </p:attrNameLst>
                                      </p:cBhvr>
                                      <p:to>
                                        <p:strVal val="visible"/>
                                      </p:to>
                                    </p:set>
                                    <p:anim calcmode="lin" valueType="num">
                                      <p:cBhvr additive="base">
                                        <p:cTn id="276" dur="500" fill="hold"/>
                                        <p:tgtEl>
                                          <p:spTgt spid="28"/>
                                        </p:tgtEl>
                                        <p:attrNameLst>
                                          <p:attrName>ppt_x</p:attrName>
                                        </p:attrNameLst>
                                      </p:cBhvr>
                                      <p:tavLst>
                                        <p:tav tm="0">
                                          <p:val>
                                            <p:strVal val="#ppt_x"/>
                                          </p:val>
                                        </p:tav>
                                        <p:tav tm="100000">
                                          <p:val>
                                            <p:strVal val="#ppt_x"/>
                                          </p:val>
                                        </p:tav>
                                      </p:tavLst>
                                    </p:anim>
                                    <p:anim calcmode="lin" valueType="num">
                                      <p:cBhvr additive="base">
                                        <p:cTn id="27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78" fill="hold" nodeType="clickPar">
                      <p:stCondLst>
                        <p:cond delay="indefinite"/>
                      </p:stCondLst>
                      <p:childTnLst>
                        <p:par>
                          <p:cTn id="279" fill="hold" nodeType="withGroup">
                            <p:stCondLst>
                              <p:cond delay="0"/>
                            </p:stCondLst>
                            <p:childTnLst>
                              <p:par>
                                <p:cTn id="280" presetID="17" presetClass="entr" presetSubtype="10" fill="hold" grpId="0" nodeType="clickEffect">
                                  <p:stCondLst>
                                    <p:cond delay="0"/>
                                  </p:stCondLst>
                                  <p:childTnLst>
                                    <p:set>
                                      <p:cBhvr>
                                        <p:cTn id="281" dur="1" fill="hold">
                                          <p:stCondLst>
                                            <p:cond delay="0"/>
                                          </p:stCondLst>
                                        </p:cTn>
                                        <p:tgtEl>
                                          <p:spTgt spid="29"/>
                                        </p:tgtEl>
                                        <p:attrNameLst>
                                          <p:attrName>style.visibility</p:attrName>
                                        </p:attrNameLst>
                                      </p:cBhvr>
                                      <p:to>
                                        <p:strVal val="visible"/>
                                      </p:to>
                                    </p:set>
                                    <p:anim calcmode="lin" valueType="num">
                                      <p:cBhvr>
                                        <p:cTn id="282" dur="500" fill="hold"/>
                                        <p:tgtEl>
                                          <p:spTgt spid="29"/>
                                        </p:tgtEl>
                                        <p:attrNameLst>
                                          <p:attrName>ppt_w</p:attrName>
                                        </p:attrNameLst>
                                      </p:cBhvr>
                                      <p:tavLst>
                                        <p:tav tm="0">
                                          <p:val>
                                            <p:fltVal val="0"/>
                                          </p:val>
                                        </p:tav>
                                        <p:tav tm="100000">
                                          <p:val>
                                            <p:strVal val="#ppt_w"/>
                                          </p:val>
                                        </p:tav>
                                      </p:tavLst>
                                    </p:anim>
                                    <p:anim calcmode="lin" valueType="num">
                                      <p:cBhvr>
                                        <p:cTn id="283" dur="500" fill="hold"/>
                                        <p:tgtEl>
                                          <p:spTgt spid="29"/>
                                        </p:tgtEl>
                                        <p:attrNameLst>
                                          <p:attrName>ppt_h</p:attrName>
                                        </p:attrNameLst>
                                      </p:cBhvr>
                                      <p:tavLst>
                                        <p:tav tm="0">
                                          <p:val>
                                            <p:strVal val="#ppt_h"/>
                                          </p:val>
                                        </p:tav>
                                        <p:tav tm="100000">
                                          <p:val>
                                            <p:strVal val="#ppt_h"/>
                                          </p:val>
                                        </p:tav>
                                      </p:tavLst>
                                    </p:anim>
                                  </p:childTnLst>
                                </p:cTn>
                              </p:par>
                            </p:childTnLst>
                          </p:cTn>
                        </p:par>
                      </p:childTnLst>
                    </p:cTn>
                  </p:par>
                  <p:par>
                    <p:cTn id="284" fill="hold">
                      <p:stCondLst>
                        <p:cond delay="indefinite"/>
                      </p:stCondLst>
                      <p:childTnLst>
                        <p:par>
                          <p:cTn id="285" fill="hold">
                            <p:stCondLst>
                              <p:cond delay="0"/>
                            </p:stCondLst>
                            <p:childTnLst>
                              <p:par>
                                <p:cTn id="286" presetID="16" presetClass="entr" presetSubtype="21" fill="hold" grpId="0" nodeType="clickEffect">
                                  <p:stCondLst>
                                    <p:cond delay="0"/>
                                  </p:stCondLst>
                                  <p:childTnLst>
                                    <p:set>
                                      <p:cBhvr>
                                        <p:cTn id="287" dur="1" fill="hold">
                                          <p:stCondLst>
                                            <p:cond delay="0"/>
                                          </p:stCondLst>
                                        </p:cTn>
                                        <p:tgtEl>
                                          <p:spTgt spid="2"/>
                                        </p:tgtEl>
                                        <p:attrNameLst>
                                          <p:attrName>style.visibility</p:attrName>
                                        </p:attrNameLst>
                                      </p:cBhvr>
                                      <p:to>
                                        <p:strVal val="visible"/>
                                      </p:to>
                                    </p:set>
                                    <p:animEffect transition="in" filter="barn(inVertical)">
                                      <p:cBhvr>
                                        <p:cTn id="28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2" grpId="0"/>
      <p:bldP spid="13" grpId="0"/>
      <p:bldP spid="14"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2" grpId="0" animBg="1"/>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P spid="45" grpId="0"/>
      <p:bldP spid="45" grpId="1"/>
      <p:bldP spid="46" grpId="0"/>
      <p:bldP spid="4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23813"/>
            <a:ext cx="12191999"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52"/>
          <p:cNvSpPr txBox="1"/>
          <p:nvPr/>
        </p:nvSpPr>
        <p:spPr>
          <a:xfrm>
            <a:off x="0" y="2644170"/>
            <a:ext cx="12191999" cy="1569660"/>
          </a:xfrm>
          <a:prstGeom prst="rect">
            <a:avLst/>
          </a:prstGeom>
          <a:noFill/>
        </p:spPr>
        <p:txBody>
          <a:bodyPr wrap="square">
            <a:spAutoFit/>
          </a:bodyPr>
          <a:lstStyle/>
          <a:p>
            <a:pPr algn="ctr" eaLnBrk="1" hangingPunct="1">
              <a:defRPr/>
            </a:pPr>
            <a:r>
              <a:rPr lang="en-US" altLang="en-US" sz="6000" b="1">
                <a:solidFill>
                  <a:srgbClr val="FF3399"/>
                </a:solidFill>
                <a:latin typeface="Times New Roman" panose="02020603050405020304" pitchFamily="18" charset="0"/>
                <a:cs typeface="Times New Roman" panose="02020603050405020304" pitchFamily="18" charset="0"/>
              </a:rPr>
              <a:t>LÀM BÀI TẬP</a:t>
            </a:r>
          </a:p>
          <a:p>
            <a:pPr algn="ctr" eaLnBrk="1" hangingPunct="1">
              <a:defRPr/>
            </a:pPr>
            <a:endParaRPr lang="en-US" altLang="zh-CN" sz="3600" spc="225" dirty="0">
              <a:ln w="22225">
                <a:solidFill>
                  <a:schemeClr val="accent2"/>
                </a:solidFill>
                <a:prstDash val="solid"/>
              </a:ln>
              <a:solidFill>
                <a:schemeClr val="accent2">
                  <a:lumMod val="40000"/>
                  <a:lumOff val="60000"/>
                </a:schemeClr>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3456263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ChangeArrowheads="1"/>
          </p:cNvSpPr>
          <p:nvPr/>
        </p:nvSpPr>
        <p:spPr bwMode="auto">
          <a:xfrm>
            <a:off x="2132013" y="2744788"/>
            <a:ext cx="52371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vi-VN" sz="3600" b="1">
                <a:solidFill>
                  <a:srgbClr val="7030A0"/>
                </a:solidFill>
                <a:latin typeface="Times New Roman" panose="02020603050405020304" pitchFamily="18" charset="0"/>
              </a:rPr>
              <a:t>b. Con gà cân nặng    .  .  .</a:t>
            </a:r>
          </a:p>
        </p:txBody>
      </p:sp>
      <p:sp>
        <p:nvSpPr>
          <p:cNvPr id="245763" name="Rectangle 3"/>
          <p:cNvSpPr>
            <a:spLocks noChangeArrowheads="1"/>
          </p:cNvSpPr>
          <p:nvPr/>
        </p:nvSpPr>
        <p:spPr bwMode="auto">
          <a:xfrm>
            <a:off x="2132014" y="3506788"/>
            <a:ext cx="54308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3600" b="1">
                <a:solidFill>
                  <a:srgbClr val="7030A0"/>
                </a:solidFill>
                <a:latin typeface="Times New Roman" panose="02020603050405020304" pitchFamily="18" charset="0"/>
              </a:rPr>
              <a:t>c. Con voi cân nặng   .  .  . .</a:t>
            </a:r>
          </a:p>
        </p:txBody>
      </p:sp>
      <p:sp>
        <p:nvSpPr>
          <p:cNvPr id="245764" name="Text Box 4"/>
          <p:cNvSpPr txBox="1">
            <a:spLocks noChangeArrowheads="1"/>
          </p:cNvSpPr>
          <p:nvPr/>
        </p:nvSpPr>
        <p:spPr bwMode="auto">
          <a:xfrm>
            <a:off x="2132013" y="1944688"/>
            <a:ext cx="533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vi-VN" sz="3600" b="1">
                <a:solidFill>
                  <a:srgbClr val="7030A0"/>
                </a:solidFill>
                <a:latin typeface="Times New Roman" panose="02020603050405020304" pitchFamily="18" charset="0"/>
              </a:rPr>
              <a:t>a. Con bò cân nặng   .  .  .</a:t>
            </a:r>
            <a:endParaRPr lang="en-US" altLang="vi-VN" sz="3600">
              <a:solidFill>
                <a:srgbClr val="7030A0"/>
              </a:solidFill>
              <a:latin typeface="Times New Roman" panose="02020603050405020304" pitchFamily="18" charset="0"/>
            </a:endParaRPr>
          </a:p>
        </p:txBody>
      </p:sp>
      <p:sp>
        <p:nvSpPr>
          <p:cNvPr id="245765" name="Text Box 5"/>
          <p:cNvSpPr txBox="1">
            <a:spLocks noChangeArrowheads="1"/>
          </p:cNvSpPr>
          <p:nvPr/>
        </p:nvSpPr>
        <p:spPr bwMode="auto">
          <a:xfrm>
            <a:off x="1524000" y="33339"/>
            <a:ext cx="9144000" cy="13223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630238"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630238"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630238"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630238"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630238"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630238"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630238"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630238"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630238" algn="l"/>
              </a:tabLst>
              <a:defRPr sz="2000">
                <a:solidFill>
                  <a:schemeClr val="tx1"/>
                </a:solidFill>
                <a:latin typeface="Calibri" panose="020F0502020204030204" pitchFamily="34" charset="0"/>
              </a:defRPr>
            </a:lvl9pPr>
          </a:lstStyle>
          <a:p>
            <a:pPr eaLnBrk="1" hangingPunct="1">
              <a:spcBef>
                <a:spcPct val="50000"/>
              </a:spcBef>
              <a:buFontTx/>
              <a:buNone/>
            </a:pPr>
            <a:r>
              <a:rPr lang="en-US" altLang="vi-VN" b="1" i="1" u="sng">
                <a:latin typeface="Times New Roman" panose="02020603050405020304" pitchFamily="18" charset="0"/>
              </a:rPr>
              <a:t>Bài 1/ SGK 23:</a:t>
            </a:r>
            <a:r>
              <a:rPr lang="en-US" altLang="vi-VN" b="1" i="1">
                <a:latin typeface="Times New Roman" panose="02020603050405020304" pitchFamily="18" charset="0"/>
              </a:rPr>
              <a:t> </a:t>
            </a:r>
            <a:r>
              <a:rPr lang="en-US" altLang="vi-VN" b="1">
                <a:latin typeface="Times New Roman" panose="02020603050405020304" pitchFamily="18" charset="0"/>
              </a:rPr>
              <a:t>Viết  “</a:t>
            </a:r>
            <a:r>
              <a:rPr lang="en-US" altLang="vi-VN" b="1">
                <a:solidFill>
                  <a:srgbClr val="FF0000"/>
                </a:solidFill>
                <a:latin typeface="Times New Roman" panose="02020603050405020304" pitchFamily="18" charset="0"/>
              </a:rPr>
              <a:t>2 kg</a:t>
            </a:r>
            <a:r>
              <a:rPr lang="en-US" altLang="vi-VN" b="1">
                <a:latin typeface="Times New Roman" panose="02020603050405020304" pitchFamily="18" charset="0"/>
              </a:rPr>
              <a:t>” hoặc “</a:t>
            </a:r>
            <a:r>
              <a:rPr lang="en-US" altLang="vi-VN" b="1">
                <a:solidFill>
                  <a:srgbClr val="FF0000"/>
                </a:solidFill>
                <a:latin typeface="Times New Roman" panose="02020603050405020304" pitchFamily="18" charset="0"/>
              </a:rPr>
              <a:t>2 tạ</a:t>
            </a:r>
            <a:r>
              <a:rPr lang="en-US" altLang="vi-VN" b="1">
                <a:latin typeface="Times New Roman" panose="02020603050405020304" pitchFamily="18" charset="0"/>
              </a:rPr>
              <a:t>” hoặc </a:t>
            </a:r>
          </a:p>
          <a:p>
            <a:pPr eaLnBrk="1" hangingPunct="1">
              <a:spcBef>
                <a:spcPct val="50000"/>
              </a:spcBef>
              <a:buFontTx/>
              <a:buNone/>
            </a:pPr>
            <a:r>
              <a:rPr lang="en-US" altLang="vi-VN" b="1">
                <a:latin typeface="Times New Roman" panose="02020603050405020304" pitchFamily="18" charset="0"/>
              </a:rPr>
              <a:t>“</a:t>
            </a:r>
            <a:r>
              <a:rPr lang="en-US" altLang="vi-VN" b="1">
                <a:solidFill>
                  <a:srgbClr val="FF0000"/>
                </a:solidFill>
                <a:latin typeface="Times New Roman" panose="02020603050405020304" pitchFamily="18" charset="0"/>
              </a:rPr>
              <a:t>2 tấn</a:t>
            </a:r>
            <a:r>
              <a:rPr lang="en-US" altLang="vi-VN" b="1">
                <a:latin typeface="Times New Roman" panose="02020603050405020304" pitchFamily="18" charset="0"/>
              </a:rPr>
              <a:t>” vào chỗ chấm cho thích hợp:</a:t>
            </a:r>
          </a:p>
        </p:txBody>
      </p:sp>
      <p:sp>
        <p:nvSpPr>
          <p:cNvPr id="245769" name="Text Box 9"/>
          <p:cNvSpPr txBox="1">
            <a:spLocks noChangeArrowheads="1"/>
          </p:cNvSpPr>
          <p:nvPr/>
        </p:nvSpPr>
        <p:spPr bwMode="auto">
          <a:xfrm>
            <a:off x="5940425" y="1944688"/>
            <a:ext cx="1390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vi-VN" sz="2800" b="1">
                <a:solidFill>
                  <a:srgbClr val="FFFF00"/>
                </a:solidFill>
                <a:latin typeface="Times New Roman" panose="02020603050405020304" pitchFamily="18" charset="0"/>
              </a:rPr>
              <a:t>   </a:t>
            </a:r>
            <a:r>
              <a:rPr lang="en-US" altLang="vi-VN" sz="3600" b="1">
                <a:solidFill>
                  <a:srgbClr val="FF0066"/>
                </a:solidFill>
                <a:latin typeface="Times New Roman" panose="02020603050405020304" pitchFamily="18" charset="0"/>
              </a:rPr>
              <a:t>2</a:t>
            </a:r>
            <a:r>
              <a:rPr lang="en-US" altLang="vi-VN" sz="3600" b="1">
                <a:solidFill>
                  <a:srgbClr val="FFFF00"/>
                </a:solidFill>
                <a:latin typeface="Times New Roman" panose="02020603050405020304" pitchFamily="18" charset="0"/>
              </a:rPr>
              <a:t> </a:t>
            </a:r>
            <a:r>
              <a:rPr lang="en-US" altLang="vi-VN" sz="3600" b="1">
                <a:solidFill>
                  <a:srgbClr val="FF0066"/>
                </a:solidFill>
                <a:latin typeface="Times New Roman" panose="02020603050405020304" pitchFamily="18" charset="0"/>
              </a:rPr>
              <a:t>tạ</a:t>
            </a:r>
          </a:p>
        </p:txBody>
      </p:sp>
      <p:sp>
        <p:nvSpPr>
          <p:cNvPr id="245770" name="Text Box 10"/>
          <p:cNvSpPr txBox="1">
            <a:spLocks noChangeArrowheads="1"/>
          </p:cNvSpPr>
          <p:nvPr/>
        </p:nvSpPr>
        <p:spPr bwMode="auto">
          <a:xfrm>
            <a:off x="5943600" y="2749550"/>
            <a:ext cx="152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vi-VN" sz="2800" b="1">
                <a:solidFill>
                  <a:srgbClr val="FF0066"/>
                </a:solidFill>
                <a:latin typeface="Times New Roman" panose="02020603050405020304" pitchFamily="18" charset="0"/>
              </a:rPr>
              <a:t>   </a:t>
            </a:r>
            <a:r>
              <a:rPr lang="en-US" altLang="vi-VN" sz="3600" b="1">
                <a:solidFill>
                  <a:srgbClr val="FF0066"/>
                </a:solidFill>
                <a:latin typeface="Times New Roman" panose="02020603050405020304" pitchFamily="18" charset="0"/>
              </a:rPr>
              <a:t>2 kg</a:t>
            </a:r>
          </a:p>
        </p:txBody>
      </p:sp>
      <p:sp>
        <p:nvSpPr>
          <p:cNvPr id="245771" name="Text Box 11"/>
          <p:cNvSpPr txBox="1">
            <a:spLocks noChangeArrowheads="1"/>
          </p:cNvSpPr>
          <p:nvPr/>
        </p:nvSpPr>
        <p:spPr bwMode="auto">
          <a:xfrm>
            <a:off x="6018213" y="3502026"/>
            <a:ext cx="1447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vi-VN" sz="2800" b="1">
                <a:solidFill>
                  <a:srgbClr val="FFFF00"/>
                </a:solidFill>
                <a:latin typeface="Times New Roman" panose="02020603050405020304" pitchFamily="18" charset="0"/>
              </a:rPr>
              <a:t>  </a:t>
            </a:r>
            <a:r>
              <a:rPr lang="en-US" altLang="vi-VN" sz="2800" b="1">
                <a:solidFill>
                  <a:srgbClr val="FF0066"/>
                </a:solidFill>
                <a:latin typeface="Times New Roman" panose="02020603050405020304" pitchFamily="18" charset="0"/>
              </a:rPr>
              <a:t> </a:t>
            </a:r>
            <a:r>
              <a:rPr lang="en-US" altLang="vi-VN" sz="3600" b="1">
                <a:solidFill>
                  <a:srgbClr val="FF0066"/>
                </a:solidFill>
                <a:latin typeface="Times New Roman" panose="02020603050405020304" pitchFamily="18" charset="0"/>
              </a:rPr>
              <a:t>2</a:t>
            </a:r>
            <a:r>
              <a:rPr lang="en-US" altLang="vi-VN" sz="3600" b="1">
                <a:solidFill>
                  <a:srgbClr val="FFFF00"/>
                </a:solidFill>
                <a:latin typeface="Times New Roman" panose="02020603050405020304" pitchFamily="18" charset="0"/>
              </a:rPr>
              <a:t> </a:t>
            </a:r>
            <a:r>
              <a:rPr lang="en-US" altLang="vi-VN" sz="3600" b="1">
                <a:solidFill>
                  <a:srgbClr val="FF0066"/>
                </a:solidFill>
                <a:latin typeface="Times New Roman" panose="02020603050405020304" pitchFamily="18" charset="0"/>
              </a:rPr>
              <a:t>tấn</a:t>
            </a:r>
          </a:p>
        </p:txBody>
      </p:sp>
    </p:spTree>
    <p:custDataLst>
      <p:tags r:id="rId1"/>
    </p:custDataLst>
    <p:extLst>
      <p:ext uri="{BB962C8B-B14F-4D97-AF65-F5344CB8AC3E}">
        <p14:creationId xmlns:p14="http://schemas.microsoft.com/office/powerpoint/2010/main" val="2691008182"/>
      </p:ext>
    </p:extLst>
  </p:cSld>
  <p:clrMapOvr>
    <a:masterClrMapping/>
  </p:clrMapOvr>
  <p:transition advTm="6633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5765"/>
                                        </p:tgtEl>
                                        <p:attrNameLst>
                                          <p:attrName>style.visibility</p:attrName>
                                        </p:attrNameLst>
                                      </p:cBhvr>
                                      <p:to>
                                        <p:strVal val="visible"/>
                                      </p:to>
                                    </p:set>
                                    <p:animEffect transition="in" filter="box(in)">
                                      <p:cBhvr>
                                        <p:cTn id="7" dur="500"/>
                                        <p:tgtEl>
                                          <p:spTgt spid="2457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5764"/>
                                        </p:tgtEl>
                                        <p:attrNameLst>
                                          <p:attrName>style.visibility</p:attrName>
                                        </p:attrNameLst>
                                      </p:cBhvr>
                                      <p:to>
                                        <p:strVal val="visible"/>
                                      </p:to>
                                    </p:set>
                                    <p:animEffect transition="in" filter="blinds(horizontal)">
                                      <p:cBhvr>
                                        <p:cTn id="12" dur="500"/>
                                        <p:tgtEl>
                                          <p:spTgt spid="24576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45762"/>
                                        </p:tgtEl>
                                        <p:attrNameLst>
                                          <p:attrName>style.visibility</p:attrName>
                                        </p:attrNameLst>
                                      </p:cBhvr>
                                      <p:to>
                                        <p:strVal val="visible"/>
                                      </p:to>
                                    </p:set>
                                    <p:animEffect transition="in" filter="blinds(horizontal)">
                                      <p:cBhvr>
                                        <p:cTn id="15" dur="500"/>
                                        <p:tgtEl>
                                          <p:spTgt spid="24576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45763"/>
                                        </p:tgtEl>
                                        <p:attrNameLst>
                                          <p:attrName>style.visibility</p:attrName>
                                        </p:attrNameLst>
                                      </p:cBhvr>
                                      <p:to>
                                        <p:strVal val="visible"/>
                                      </p:to>
                                    </p:set>
                                    <p:animEffect transition="in" filter="blinds(horizontal)">
                                      <p:cBhvr>
                                        <p:cTn id="18" dur="500"/>
                                        <p:tgtEl>
                                          <p:spTgt spid="24576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45770"/>
                                        </p:tgtEl>
                                        <p:attrNameLst>
                                          <p:attrName>style.visibility</p:attrName>
                                        </p:attrNameLst>
                                      </p:cBhvr>
                                      <p:to>
                                        <p:strVal val="visible"/>
                                      </p:to>
                                    </p:set>
                                    <p:animEffect transition="in" filter="box(in)">
                                      <p:cBhvr>
                                        <p:cTn id="23" dur="500"/>
                                        <p:tgtEl>
                                          <p:spTgt spid="245770"/>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45771"/>
                                        </p:tgtEl>
                                        <p:attrNameLst>
                                          <p:attrName>style.visibility</p:attrName>
                                        </p:attrNameLst>
                                      </p:cBhvr>
                                      <p:to>
                                        <p:strVal val="visible"/>
                                      </p:to>
                                    </p:set>
                                    <p:animEffect transition="in" filter="box(in)">
                                      <p:cBhvr>
                                        <p:cTn id="28" dur="500"/>
                                        <p:tgtEl>
                                          <p:spTgt spid="245771"/>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45769"/>
                                        </p:tgtEl>
                                        <p:attrNameLst>
                                          <p:attrName>style.visibility</p:attrName>
                                        </p:attrNameLst>
                                      </p:cBhvr>
                                      <p:to>
                                        <p:strVal val="visible"/>
                                      </p:to>
                                    </p:set>
                                    <p:animEffect transition="in" filter="box(in)">
                                      <p:cBhvr>
                                        <p:cTn id="33" dur="500"/>
                                        <p:tgtEl>
                                          <p:spTgt spid="245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2" grpId="0"/>
      <p:bldP spid="245763" grpId="0"/>
      <p:bldP spid="245764" grpId="0"/>
      <p:bldP spid="245765" grpId="0" animBg="1"/>
      <p:bldP spid="245769" grpId="0"/>
      <p:bldP spid="245770" grpId="0"/>
      <p:bldP spid="24577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524000" y="-7938"/>
            <a:ext cx="9144000" cy="585788"/>
          </a:xfrm>
          <a:prstGeom prst="rect">
            <a:avLst/>
          </a:prstGeom>
          <a:solidFill>
            <a:srgbClr val="FFC000"/>
          </a:solidFill>
          <a:ln>
            <a:noFill/>
          </a:ln>
          <a:effectLst>
            <a:outerShdw dist="35921" dir="2700000" algn="ctr" rotWithShape="0">
              <a:srgbClr val="FFFF00"/>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b="1" i="1" u="sng">
                <a:solidFill>
                  <a:srgbClr val="FF0000"/>
                </a:solidFill>
                <a:latin typeface="Times New Roman" panose="02020603050405020304" pitchFamily="18" charset="0"/>
                <a:cs typeface="Times New Roman" panose="02020603050405020304" pitchFamily="18" charset="0"/>
              </a:rPr>
              <a:t>Bài 2/ SGK 23:</a:t>
            </a:r>
            <a:r>
              <a:rPr lang="en-US" altLang="vi-VN" b="1" i="1">
                <a:solidFill>
                  <a:srgbClr val="FF0000"/>
                </a:solidFill>
                <a:latin typeface="Times New Roman" panose="02020603050405020304" pitchFamily="18" charset="0"/>
                <a:cs typeface="Times New Roman" panose="02020603050405020304" pitchFamily="18" charset="0"/>
              </a:rPr>
              <a:t> Viết số thích hợp vào chỗ chấm:</a:t>
            </a:r>
          </a:p>
        </p:txBody>
      </p:sp>
      <p:sp>
        <p:nvSpPr>
          <p:cNvPr id="3" name="Text Box 3"/>
          <p:cNvSpPr txBox="1">
            <a:spLocks noChangeArrowheads="1"/>
          </p:cNvSpPr>
          <p:nvPr/>
        </p:nvSpPr>
        <p:spPr bwMode="auto">
          <a:xfrm>
            <a:off x="1524000" y="762001"/>
            <a:ext cx="9144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None/>
              <a:defRPr/>
            </a:pPr>
            <a:r>
              <a:rPr lang="en-US" altLang="vi-VN" sz="2800" b="1">
                <a:latin typeface="Times New Roman" panose="02020603050405020304" pitchFamily="18" charset="0"/>
                <a:cs typeface="Times New Roman" panose="02020603050405020304" pitchFamily="18" charset="0"/>
              </a:rPr>
              <a:t>a) 1 yến = …  kg         5 yến = … kg          1 yến 7kg = … kg</a:t>
            </a:r>
          </a:p>
          <a:p>
            <a:pPr>
              <a:spcBef>
                <a:spcPct val="0"/>
              </a:spcBef>
              <a:buFontTx/>
              <a:buNone/>
              <a:defRPr/>
            </a:pPr>
            <a:r>
              <a:rPr lang="en-US" altLang="vi-VN" sz="2800" b="1">
                <a:latin typeface="Times New Roman" panose="02020603050405020304" pitchFamily="18" charset="0"/>
                <a:cs typeface="Times New Roman" panose="02020603050405020304" pitchFamily="18" charset="0"/>
              </a:rPr>
              <a:t>     10 kg = …  yến                                       5 yến 3kg = … kg</a:t>
            </a:r>
          </a:p>
          <a:p>
            <a:pPr marL="0" indent="0">
              <a:spcBef>
                <a:spcPct val="0"/>
              </a:spcBef>
              <a:buNone/>
              <a:defRPr/>
            </a:pPr>
            <a:endParaRPr lang="en-US" altLang="vi-VN" b="1">
              <a:latin typeface="Times New Roman" panose="02020603050405020304" pitchFamily="18" charset="0"/>
              <a:cs typeface="Times New Roman" panose="02020603050405020304" pitchFamily="18" charset="0"/>
            </a:endParaRPr>
          </a:p>
        </p:txBody>
      </p:sp>
      <p:sp>
        <p:nvSpPr>
          <p:cNvPr id="5" name="Text Box 3"/>
          <p:cNvSpPr txBox="1">
            <a:spLocks noChangeArrowheads="1"/>
          </p:cNvSpPr>
          <p:nvPr/>
        </p:nvSpPr>
        <p:spPr bwMode="auto">
          <a:xfrm>
            <a:off x="1524000" y="1944689"/>
            <a:ext cx="9144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None/>
              <a:defRPr/>
            </a:pPr>
            <a:r>
              <a:rPr lang="en-US" altLang="vi-VN" sz="2800" b="1">
                <a:latin typeface="Times New Roman" panose="02020603050405020304" pitchFamily="18" charset="0"/>
                <a:cs typeface="Times New Roman" panose="02020603050405020304" pitchFamily="18" charset="0"/>
              </a:rPr>
              <a:t>b) 1 tạ = … yến          4 tạ = …  yến</a:t>
            </a:r>
          </a:p>
          <a:p>
            <a:pPr>
              <a:spcBef>
                <a:spcPct val="0"/>
              </a:spcBef>
              <a:buFontTx/>
              <a:buNone/>
              <a:defRPr/>
            </a:pPr>
            <a:r>
              <a:rPr lang="en-US" altLang="vi-VN" sz="2800" b="1">
                <a:latin typeface="Times New Roman" panose="02020603050405020304" pitchFamily="18" charset="0"/>
                <a:cs typeface="Times New Roman" panose="02020603050405020304" pitchFamily="18" charset="0"/>
              </a:rPr>
              <a:t>    10 yến = … tạ         4 tạ 60kg = …  kg </a:t>
            </a:r>
          </a:p>
          <a:p>
            <a:pPr>
              <a:spcBef>
                <a:spcPct val="0"/>
              </a:spcBef>
              <a:buFontTx/>
              <a:buNone/>
              <a:defRPr/>
            </a:pPr>
            <a:r>
              <a:rPr lang="en-US" altLang="vi-VN" sz="2800" b="1">
                <a:latin typeface="Times New Roman" panose="02020603050405020304" pitchFamily="18" charset="0"/>
                <a:cs typeface="Times New Roman" panose="02020603050405020304" pitchFamily="18" charset="0"/>
              </a:rPr>
              <a:t>    1 tạ = …  kg</a:t>
            </a:r>
          </a:p>
          <a:p>
            <a:pPr>
              <a:spcBef>
                <a:spcPct val="0"/>
              </a:spcBef>
              <a:buFontTx/>
              <a:buNone/>
              <a:defRPr/>
            </a:pPr>
            <a:r>
              <a:rPr lang="en-US" altLang="vi-VN" sz="2800" b="1">
                <a:latin typeface="Times New Roman" panose="02020603050405020304" pitchFamily="18" charset="0"/>
                <a:cs typeface="Times New Roman" panose="02020603050405020304" pitchFamily="18" charset="0"/>
              </a:rPr>
              <a:t>    100kg = … tạ</a:t>
            </a:r>
          </a:p>
          <a:p>
            <a:pPr marL="0" indent="0">
              <a:spcBef>
                <a:spcPct val="0"/>
              </a:spcBef>
              <a:buNone/>
              <a:defRPr/>
            </a:pPr>
            <a:endParaRPr lang="en-US" altLang="vi-VN" b="1">
              <a:latin typeface="Times New Roman" panose="02020603050405020304" pitchFamily="18" charset="0"/>
              <a:cs typeface="Times New Roman" panose="02020603050405020304" pitchFamily="18" charset="0"/>
            </a:endParaRPr>
          </a:p>
        </p:txBody>
      </p:sp>
      <p:sp>
        <p:nvSpPr>
          <p:cNvPr id="6" name="Text Box 3"/>
          <p:cNvSpPr txBox="1">
            <a:spLocks noChangeArrowheads="1"/>
          </p:cNvSpPr>
          <p:nvPr/>
        </p:nvSpPr>
        <p:spPr bwMode="auto">
          <a:xfrm>
            <a:off x="1524000" y="4394201"/>
            <a:ext cx="9144000"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None/>
              <a:defRPr/>
            </a:pPr>
            <a:r>
              <a:rPr lang="en-US" altLang="vi-VN" sz="2800" b="1">
                <a:latin typeface="Times New Roman" panose="02020603050405020304" pitchFamily="18" charset="0"/>
                <a:cs typeface="Times New Roman" panose="02020603050405020304" pitchFamily="18" charset="0"/>
              </a:rPr>
              <a:t>c) 1 tấn = …  tạ           3 tấn = … tạ</a:t>
            </a:r>
          </a:p>
          <a:p>
            <a:pPr>
              <a:spcBef>
                <a:spcPct val="0"/>
              </a:spcBef>
              <a:buFontTx/>
              <a:buNone/>
              <a:defRPr/>
            </a:pPr>
            <a:r>
              <a:rPr lang="en-US" altLang="vi-VN" sz="2800" b="1">
                <a:latin typeface="Times New Roman" panose="02020603050405020304" pitchFamily="18" charset="0"/>
                <a:cs typeface="Times New Roman" panose="02020603050405020304" pitchFamily="18" charset="0"/>
              </a:rPr>
              <a:t>    10 tạ = … tấn          2 tấn 85kg = …     kg </a:t>
            </a:r>
          </a:p>
          <a:p>
            <a:pPr>
              <a:spcBef>
                <a:spcPct val="0"/>
              </a:spcBef>
              <a:buFontTx/>
              <a:buNone/>
              <a:defRPr/>
            </a:pPr>
            <a:r>
              <a:rPr lang="en-US" altLang="vi-VN" sz="2800" b="1">
                <a:latin typeface="Times New Roman" panose="02020603050405020304" pitchFamily="18" charset="0"/>
                <a:cs typeface="Times New Roman" panose="02020603050405020304" pitchFamily="18" charset="0"/>
              </a:rPr>
              <a:t>    1 tấn = …..  kg</a:t>
            </a:r>
          </a:p>
          <a:p>
            <a:pPr>
              <a:spcBef>
                <a:spcPct val="0"/>
              </a:spcBef>
              <a:buFontTx/>
              <a:buNone/>
              <a:defRPr/>
            </a:pPr>
            <a:r>
              <a:rPr lang="en-US" altLang="vi-VN" sz="2800" b="1">
                <a:latin typeface="Times New Roman" panose="02020603050405020304" pitchFamily="18" charset="0"/>
                <a:cs typeface="Times New Roman" panose="02020603050405020304" pitchFamily="18" charset="0"/>
              </a:rPr>
              <a:t>    1000kg = … tấn</a:t>
            </a:r>
          </a:p>
          <a:p>
            <a:pPr marL="0" indent="0">
              <a:spcBef>
                <a:spcPct val="0"/>
              </a:spcBef>
              <a:buNone/>
              <a:defRPr/>
            </a:pPr>
            <a:endParaRPr lang="en-US" altLang="vi-VN" b="1">
              <a:latin typeface="Times New Roman" panose="02020603050405020304" pitchFamily="18" charset="0"/>
              <a:cs typeface="Times New Roman" panose="02020603050405020304" pitchFamily="18" charset="0"/>
            </a:endParaRPr>
          </a:p>
        </p:txBody>
      </p:sp>
      <p:sp>
        <p:nvSpPr>
          <p:cNvPr id="7" name="Rectangle 6"/>
          <p:cNvSpPr/>
          <p:nvPr/>
        </p:nvSpPr>
        <p:spPr>
          <a:xfrm>
            <a:off x="2895600" y="762000"/>
            <a:ext cx="914400" cy="457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800" b="1">
                <a:solidFill>
                  <a:srgbClr val="FF0066"/>
                </a:solidFill>
                <a:latin typeface="Times New Roman" panose="02020603050405020304" pitchFamily="18" charset="0"/>
                <a:cs typeface="Times New Roman" panose="02020603050405020304" pitchFamily="18" charset="0"/>
              </a:rPr>
              <a:t>10</a:t>
            </a:r>
            <a:endParaRPr lang="vi-VN" sz="2800" b="1">
              <a:solidFill>
                <a:srgbClr val="FF0066"/>
              </a:solidFill>
              <a:latin typeface="Times New Roman" panose="02020603050405020304" pitchFamily="18" charset="0"/>
              <a:cs typeface="Times New Roman" panose="02020603050405020304" pitchFamily="18" charset="0"/>
            </a:endParaRPr>
          </a:p>
        </p:txBody>
      </p:sp>
      <p:sp>
        <p:nvSpPr>
          <p:cNvPr id="9" name="Rectangle 8"/>
          <p:cNvSpPr/>
          <p:nvPr/>
        </p:nvSpPr>
        <p:spPr>
          <a:xfrm>
            <a:off x="2944813" y="1171575"/>
            <a:ext cx="914400" cy="457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800" b="1">
                <a:solidFill>
                  <a:srgbClr val="FF0066"/>
                </a:solidFill>
                <a:latin typeface="Times New Roman" panose="02020603050405020304" pitchFamily="18" charset="0"/>
                <a:cs typeface="Times New Roman" panose="02020603050405020304" pitchFamily="18" charset="0"/>
              </a:rPr>
              <a:t>1</a:t>
            </a:r>
            <a:endParaRPr lang="vi-VN" sz="2800" b="1">
              <a:solidFill>
                <a:srgbClr val="FF0066"/>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5791200" y="765175"/>
            <a:ext cx="914400" cy="457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800" b="1">
                <a:solidFill>
                  <a:srgbClr val="FF0066"/>
                </a:solidFill>
                <a:latin typeface="Times New Roman" panose="02020603050405020304" pitchFamily="18" charset="0"/>
                <a:cs typeface="Times New Roman" panose="02020603050405020304" pitchFamily="18" charset="0"/>
              </a:rPr>
              <a:t>50</a:t>
            </a:r>
            <a:endParaRPr lang="vi-VN" sz="2800" b="1">
              <a:solidFill>
                <a:srgbClr val="FF0066"/>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9315450" y="762000"/>
            <a:ext cx="914400" cy="457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800" b="1">
                <a:solidFill>
                  <a:srgbClr val="FF0066"/>
                </a:solidFill>
                <a:latin typeface="Times New Roman" panose="02020603050405020304" pitchFamily="18" charset="0"/>
                <a:cs typeface="Times New Roman" panose="02020603050405020304" pitchFamily="18" charset="0"/>
              </a:rPr>
              <a:t>17</a:t>
            </a:r>
            <a:endParaRPr lang="vi-VN" sz="2800" b="1">
              <a:solidFill>
                <a:srgbClr val="FF0066"/>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9315450" y="1181100"/>
            <a:ext cx="914400" cy="457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800" b="1">
                <a:solidFill>
                  <a:srgbClr val="FF0066"/>
                </a:solidFill>
                <a:latin typeface="Times New Roman" panose="02020603050405020304" pitchFamily="18" charset="0"/>
                <a:cs typeface="Times New Roman" panose="02020603050405020304" pitchFamily="18" charset="0"/>
              </a:rPr>
              <a:t>53</a:t>
            </a:r>
            <a:endParaRPr lang="vi-VN" sz="2800" b="1">
              <a:solidFill>
                <a:srgbClr val="FF0066"/>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2714625" y="1955800"/>
            <a:ext cx="914400" cy="457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800" b="1">
                <a:solidFill>
                  <a:srgbClr val="FF0066"/>
                </a:solidFill>
                <a:latin typeface="Times New Roman" panose="02020603050405020304" pitchFamily="18" charset="0"/>
                <a:cs typeface="Times New Roman" panose="02020603050405020304" pitchFamily="18" charset="0"/>
              </a:rPr>
              <a:t>10</a:t>
            </a:r>
            <a:endParaRPr lang="vi-VN" sz="2800" b="1">
              <a:solidFill>
                <a:srgbClr val="FF0066"/>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3124200" y="2387600"/>
            <a:ext cx="914400" cy="457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800" b="1">
                <a:solidFill>
                  <a:srgbClr val="FF0066"/>
                </a:solidFill>
                <a:latin typeface="Times New Roman" panose="02020603050405020304" pitchFamily="18" charset="0"/>
                <a:cs typeface="Times New Roman" panose="02020603050405020304" pitchFamily="18" charset="0"/>
              </a:rPr>
              <a:t>1</a:t>
            </a:r>
            <a:endParaRPr lang="vi-VN" sz="2800" b="1">
              <a:solidFill>
                <a:srgbClr val="FF0066"/>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2667000" y="2819400"/>
            <a:ext cx="914400" cy="457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800" b="1">
                <a:solidFill>
                  <a:srgbClr val="FF0066"/>
                </a:solidFill>
                <a:latin typeface="Times New Roman" panose="02020603050405020304" pitchFamily="18" charset="0"/>
                <a:cs typeface="Times New Roman" panose="02020603050405020304" pitchFamily="18" charset="0"/>
              </a:rPr>
              <a:t>100</a:t>
            </a:r>
            <a:endParaRPr lang="vi-VN" sz="2800" b="1">
              <a:solidFill>
                <a:srgbClr val="FF0066"/>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2959100" y="3249613"/>
            <a:ext cx="914400" cy="457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800" b="1">
                <a:solidFill>
                  <a:srgbClr val="FF0066"/>
                </a:solidFill>
                <a:latin typeface="Times New Roman" panose="02020603050405020304" pitchFamily="18" charset="0"/>
                <a:cs typeface="Times New Roman" panose="02020603050405020304" pitchFamily="18" charset="0"/>
              </a:rPr>
              <a:t>1</a:t>
            </a:r>
            <a:endParaRPr lang="vi-VN" sz="2800" b="1">
              <a:solidFill>
                <a:srgbClr val="FF0066"/>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5605463" y="1955800"/>
            <a:ext cx="914400" cy="457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800" b="1">
                <a:solidFill>
                  <a:srgbClr val="FF0066"/>
                </a:solidFill>
                <a:latin typeface="Times New Roman" panose="02020603050405020304" pitchFamily="18" charset="0"/>
                <a:cs typeface="Times New Roman" panose="02020603050405020304" pitchFamily="18" charset="0"/>
              </a:rPr>
              <a:t>40 </a:t>
            </a:r>
            <a:endParaRPr lang="vi-VN" sz="2800" b="1">
              <a:solidFill>
                <a:srgbClr val="FF0066"/>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6438900" y="2352675"/>
            <a:ext cx="914400" cy="457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800" b="1">
                <a:solidFill>
                  <a:srgbClr val="FF0066"/>
                </a:solidFill>
                <a:latin typeface="Times New Roman" panose="02020603050405020304" pitchFamily="18" charset="0"/>
                <a:cs typeface="Times New Roman" panose="02020603050405020304" pitchFamily="18" charset="0"/>
              </a:rPr>
              <a:t>460</a:t>
            </a:r>
            <a:endParaRPr lang="vi-VN" sz="2800" b="1">
              <a:solidFill>
                <a:srgbClr val="FF0066"/>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2792413" y="4792663"/>
            <a:ext cx="914400" cy="457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800" b="1">
                <a:solidFill>
                  <a:srgbClr val="FF0066"/>
                </a:solidFill>
                <a:latin typeface="Times New Roman" panose="02020603050405020304" pitchFamily="18" charset="0"/>
                <a:cs typeface="Times New Roman" panose="02020603050405020304" pitchFamily="18" charset="0"/>
              </a:rPr>
              <a:t>1</a:t>
            </a:r>
            <a:endParaRPr lang="vi-VN" sz="2800" b="1">
              <a:solidFill>
                <a:srgbClr val="FF0066"/>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2895600" y="4386263"/>
            <a:ext cx="914400" cy="457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800" b="1">
                <a:solidFill>
                  <a:srgbClr val="FF0066"/>
                </a:solidFill>
                <a:latin typeface="Times New Roman" panose="02020603050405020304" pitchFamily="18" charset="0"/>
                <a:cs typeface="Times New Roman" panose="02020603050405020304" pitchFamily="18" charset="0"/>
              </a:rPr>
              <a:t>10</a:t>
            </a:r>
            <a:endParaRPr lang="vi-VN" sz="2800" b="1">
              <a:solidFill>
                <a:srgbClr val="FF0066"/>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2944813" y="5249863"/>
            <a:ext cx="914400" cy="457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800" b="1">
                <a:solidFill>
                  <a:srgbClr val="FF0066"/>
                </a:solidFill>
                <a:latin typeface="Times New Roman" panose="02020603050405020304" pitchFamily="18" charset="0"/>
                <a:cs typeface="Times New Roman" panose="02020603050405020304" pitchFamily="18" charset="0"/>
              </a:rPr>
              <a:t>1000</a:t>
            </a:r>
            <a:endParaRPr lang="vi-VN" sz="2800" b="1">
              <a:solidFill>
                <a:srgbClr val="FF0066"/>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3206750" y="5680075"/>
            <a:ext cx="914400" cy="457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800" b="1">
                <a:solidFill>
                  <a:srgbClr val="FF0066"/>
                </a:solidFill>
                <a:latin typeface="Times New Roman" panose="02020603050405020304" pitchFamily="18" charset="0"/>
                <a:cs typeface="Times New Roman" panose="02020603050405020304" pitchFamily="18" charset="0"/>
              </a:rPr>
              <a:t>1</a:t>
            </a:r>
            <a:endParaRPr lang="vi-VN" sz="2800" b="1">
              <a:solidFill>
                <a:srgbClr val="FF0066"/>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5816600" y="4386263"/>
            <a:ext cx="914400" cy="457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800" b="1">
                <a:solidFill>
                  <a:srgbClr val="FF0066"/>
                </a:solidFill>
                <a:latin typeface="Times New Roman" panose="02020603050405020304" pitchFamily="18" charset="0"/>
                <a:cs typeface="Times New Roman" panose="02020603050405020304" pitchFamily="18" charset="0"/>
              </a:rPr>
              <a:t>30</a:t>
            </a:r>
            <a:endParaRPr lang="vi-VN" sz="2800" b="1">
              <a:solidFill>
                <a:srgbClr val="FF0066"/>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6807200" y="4843463"/>
            <a:ext cx="914400" cy="457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800" b="1">
                <a:solidFill>
                  <a:srgbClr val="FF0066"/>
                </a:solidFill>
                <a:latin typeface="Times New Roman" panose="02020603050405020304" pitchFamily="18" charset="0"/>
                <a:cs typeface="Times New Roman" panose="02020603050405020304" pitchFamily="18" charset="0"/>
              </a:rPr>
              <a:t>2085</a:t>
            </a:r>
            <a:endParaRPr lang="vi-VN" sz="2800" b="1">
              <a:solidFill>
                <a:srgbClr val="FF0066"/>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018434221"/>
      </p:ext>
    </p:extLst>
  </p:cSld>
  <p:clrMapOvr>
    <a:masterClrMapping/>
  </p:clrMapOvr>
  <mc:AlternateContent xmlns:mc="http://schemas.openxmlformats.org/markup-compatibility/2006" xmlns:p14="http://schemas.microsoft.com/office/powerpoint/2010/main">
    <mc:Choice Requires="p14">
      <p:transition spd="slow" p14:dur="2000" advTm="198570"/>
    </mc:Choice>
    <mc:Fallback xmlns="">
      <p:transition spd="slow" advTm="19857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ppt_x"/>
                                          </p:val>
                                        </p:tav>
                                        <p:tav tm="100000">
                                          <p:val>
                                            <p:strVal val="#ppt_x"/>
                                          </p:val>
                                        </p:tav>
                                      </p:tavLst>
                                    </p:anim>
                                    <p:anim calcmode="lin" valueType="num">
                                      <p:cBhvr additive="base">
                                        <p:cTn id="5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ppt_x"/>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500" fill="hold"/>
                                        <p:tgtEl>
                                          <p:spTgt spid="17"/>
                                        </p:tgtEl>
                                        <p:attrNameLst>
                                          <p:attrName>ppt_x</p:attrName>
                                        </p:attrNameLst>
                                      </p:cBhvr>
                                      <p:tavLst>
                                        <p:tav tm="0">
                                          <p:val>
                                            <p:strVal val="#ppt_x"/>
                                          </p:val>
                                        </p:tav>
                                        <p:tav tm="100000">
                                          <p:val>
                                            <p:strVal val="#ppt_x"/>
                                          </p:val>
                                        </p:tav>
                                      </p:tavLst>
                                    </p:anim>
                                    <p:anim calcmode="lin" valueType="num">
                                      <p:cBhvr additive="base">
                                        <p:cTn id="7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500" fill="hold"/>
                                        <p:tgtEl>
                                          <p:spTgt spid="19"/>
                                        </p:tgtEl>
                                        <p:attrNameLst>
                                          <p:attrName>ppt_x</p:attrName>
                                        </p:attrNameLst>
                                      </p:cBhvr>
                                      <p:tavLst>
                                        <p:tav tm="0">
                                          <p:val>
                                            <p:strVal val="#ppt_x"/>
                                          </p:val>
                                        </p:tav>
                                        <p:tav tm="100000">
                                          <p:val>
                                            <p:strVal val="#ppt_x"/>
                                          </p:val>
                                        </p:tav>
                                      </p:tavLst>
                                    </p:anim>
                                    <p:anim calcmode="lin" valueType="num">
                                      <p:cBhvr additive="base">
                                        <p:cTn id="7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20"/>
                                        </p:tgtEl>
                                        <p:attrNameLst>
                                          <p:attrName>style.visibility</p:attrName>
                                        </p:attrNameLst>
                                      </p:cBhvr>
                                      <p:to>
                                        <p:strVal val="visible"/>
                                      </p:to>
                                    </p:set>
                                    <p:anim calcmode="lin" valueType="num">
                                      <p:cBhvr additive="base">
                                        <p:cTn id="84" dur="500" fill="hold"/>
                                        <p:tgtEl>
                                          <p:spTgt spid="20"/>
                                        </p:tgtEl>
                                        <p:attrNameLst>
                                          <p:attrName>ppt_x</p:attrName>
                                        </p:attrNameLst>
                                      </p:cBhvr>
                                      <p:tavLst>
                                        <p:tav tm="0">
                                          <p:val>
                                            <p:strVal val="#ppt_x"/>
                                          </p:val>
                                        </p:tav>
                                        <p:tav tm="100000">
                                          <p:val>
                                            <p:strVal val="#ppt_x"/>
                                          </p:val>
                                        </p:tav>
                                      </p:tavLst>
                                    </p:anim>
                                    <p:anim calcmode="lin" valueType="num">
                                      <p:cBhvr additive="base">
                                        <p:cTn id="8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500" fill="hold"/>
                                        <p:tgtEl>
                                          <p:spTgt spid="21"/>
                                        </p:tgtEl>
                                        <p:attrNameLst>
                                          <p:attrName>ppt_x</p:attrName>
                                        </p:attrNameLst>
                                      </p:cBhvr>
                                      <p:tavLst>
                                        <p:tav tm="0">
                                          <p:val>
                                            <p:strVal val="#ppt_x"/>
                                          </p:val>
                                        </p:tav>
                                        <p:tav tm="100000">
                                          <p:val>
                                            <p:strVal val="#ppt_x"/>
                                          </p:val>
                                        </p:tav>
                                      </p:tavLst>
                                    </p:anim>
                                    <p:anim calcmode="lin" valueType="num">
                                      <p:cBhvr additive="base">
                                        <p:cTn id="9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additive="base">
                                        <p:cTn id="96" dur="500" fill="hold"/>
                                        <p:tgtEl>
                                          <p:spTgt spid="23"/>
                                        </p:tgtEl>
                                        <p:attrNameLst>
                                          <p:attrName>ppt_x</p:attrName>
                                        </p:attrNameLst>
                                      </p:cBhvr>
                                      <p:tavLst>
                                        <p:tav tm="0">
                                          <p:val>
                                            <p:strVal val="#ppt_x"/>
                                          </p:val>
                                        </p:tav>
                                        <p:tav tm="100000">
                                          <p:val>
                                            <p:strVal val="#ppt_x"/>
                                          </p:val>
                                        </p:tav>
                                      </p:tavLst>
                                    </p:anim>
                                    <p:anim calcmode="lin" valueType="num">
                                      <p:cBhvr additive="base">
                                        <p:cTn id="9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22"/>
                                        </p:tgtEl>
                                        <p:attrNameLst>
                                          <p:attrName>style.visibility</p:attrName>
                                        </p:attrNameLst>
                                      </p:cBhvr>
                                      <p:to>
                                        <p:strVal val="visible"/>
                                      </p:to>
                                    </p:set>
                                    <p:anim calcmode="lin" valueType="num">
                                      <p:cBhvr additive="base">
                                        <p:cTn id="102" dur="500" fill="hold"/>
                                        <p:tgtEl>
                                          <p:spTgt spid="22"/>
                                        </p:tgtEl>
                                        <p:attrNameLst>
                                          <p:attrName>ppt_x</p:attrName>
                                        </p:attrNameLst>
                                      </p:cBhvr>
                                      <p:tavLst>
                                        <p:tav tm="0">
                                          <p:val>
                                            <p:strVal val="#ppt_x"/>
                                          </p:val>
                                        </p:tav>
                                        <p:tav tm="100000">
                                          <p:val>
                                            <p:strVal val="#ppt_x"/>
                                          </p:val>
                                        </p:tav>
                                      </p:tavLst>
                                    </p:anim>
                                    <p:anim calcmode="lin" valueType="num">
                                      <p:cBhvr additive="base">
                                        <p:cTn id="10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500" fill="hold"/>
                                        <p:tgtEl>
                                          <p:spTgt spid="24"/>
                                        </p:tgtEl>
                                        <p:attrNameLst>
                                          <p:attrName>ppt_x</p:attrName>
                                        </p:attrNameLst>
                                      </p:cBhvr>
                                      <p:tavLst>
                                        <p:tav tm="0">
                                          <p:val>
                                            <p:strVal val="#ppt_x"/>
                                          </p:val>
                                        </p:tav>
                                        <p:tav tm="100000">
                                          <p:val>
                                            <p:strVal val="#ppt_x"/>
                                          </p:val>
                                        </p:tav>
                                      </p:tavLst>
                                    </p:anim>
                                    <p:anim calcmode="lin" valueType="num">
                                      <p:cBhvr additive="base">
                                        <p:cTn id="10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25"/>
                                        </p:tgtEl>
                                        <p:attrNameLst>
                                          <p:attrName>style.visibility</p:attrName>
                                        </p:attrNameLst>
                                      </p:cBhvr>
                                      <p:to>
                                        <p:strVal val="visible"/>
                                      </p:to>
                                    </p:set>
                                    <p:anim calcmode="lin" valueType="num">
                                      <p:cBhvr additive="base">
                                        <p:cTn id="114" dur="500" fill="hold"/>
                                        <p:tgtEl>
                                          <p:spTgt spid="25"/>
                                        </p:tgtEl>
                                        <p:attrNameLst>
                                          <p:attrName>ppt_x</p:attrName>
                                        </p:attrNameLst>
                                      </p:cBhvr>
                                      <p:tavLst>
                                        <p:tav tm="0">
                                          <p:val>
                                            <p:strVal val="#ppt_x"/>
                                          </p:val>
                                        </p:tav>
                                        <p:tav tm="100000">
                                          <p:val>
                                            <p:strVal val="#ppt_x"/>
                                          </p:val>
                                        </p:tav>
                                      </p:tavLst>
                                    </p:anim>
                                    <p:anim calcmode="lin" valueType="num">
                                      <p:cBhvr additive="base">
                                        <p:cTn id="11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 presetClass="entr" presetSubtype="4" fill="hold" grpId="0" nodeType="clickEffect">
                                  <p:stCondLst>
                                    <p:cond delay="0"/>
                                  </p:stCondLst>
                                  <p:childTnLst>
                                    <p:set>
                                      <p:cBhvr>
                                        <p:cTn id="119" dur="1" fill="hold">
                                          <p:stCondLst>
                                            <p:cond delay="0"/>
                                          </p:stCondLst>
                                        </p:cTn>
                                        <p:tgtEl>
                                          <p:spTgt spid="26"/>
                                        </p:tgtEl>
                                        <p:attrNameLst>
                                          <p:attrName>style.visibility</p:attrName>
                                        </p:attrNameLst>
                                      </p:cBhvr>
                                      <p:to>
                                        <p:strVal val="visible"/>
                                      </p:to>
                                    </p:set>
                                    <p:anim calcmode="lin" valueType="num">
                                      <p:cBhvr additive="base">
                                        <p:cTn id="120" dur="500" fill="hold"/>
                                        <p:tgtEl>
                                          <p:spTgt spid="26"/>
                                        </p:tgtEl>
                                        <p:attrNameLst>
                                          <p:attrName>ppt_x</p:attrName>
                                        </p:attrNameLst>
                                      </p:cBhvr>
                                      <p:tavLst>
                                        <p:tav tm="0">
                                          <p:val>
                                            <p:strVal val="#ppt_x"/>
                                          </p:val>
                                        </p:tav>
                                        <p:tav tm="100000">
                                          <p:val>
                                            <p:strVal val="#ppt_x"/>
                                          </p:val>
                                        </p:tav>
                                      </p:tavLst>
                                    </p:anim>
                                    <p:anim calcmode="lin" valueType="num">
                                      <p:cBhvr additive="base">
                                        <p:cTn id="12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22" fill="hold" nodeType="clickPar">
                      <p:stCondLst>
                        <p:cond delay="indefinite"/>
                      </p:stCondLst>
                      <p:childTnLst>
                        <p:par>
                          <p:cTn id="123" fill="hold" nodeType="withGroup">
                            <p:stCondLst>
                              <p:cond delay="0"/>
                            </p:stCondLst>
                            <p:childTnLst>
                              <p:par>
                                <p:cTn id="124" presetID="2" presetClass="entr" presetSubtype="4" fill="hold" grpId="0" nodeType="clickEffect">
                                  <p:stCondLst>
                                    <p:cond delay="0"/>
                                  </p:stCondLst>
                                  <p:childTnLst>
                                    <p:set>
                                      <p:cBhvr>
                                        <p:cTn id="125" dur="1" fill="hold">
                                          <p:stCondLst>
                                            <p:cond delay="0"/>
                                          </p:stCondLst>
                                        </p:cTn>
                                        <p:tgtEl>
                                          <p:spTgt spid="27"/>
                                        </p:tgtEl>
                                        <p:attrNameLst>
                                          <p:attrName>style.visibility</p:attrName>
                                        </p:attrNameLst>
                                      </p:cBhvr>
                                      <p:to>
                                        <p:strVal val="visible"/>
                                      </p:to>
                                    </p:set>
                                    <p:anim calcmode="lin" valueType="num">
                                      <p:cBhvr additive="base">
                                        <p:cTn id="126" dur="500" fill="hold"/>
                                        <p:tgtEl>
                                          <p:spTgt spid="27"/>
                                        </p:tgtEl>
                                        <p:attrNameLst>
                                          <p:attrName>ppt_x</p:attrName>
                                        </p:attrNameLst>
                                      </p:cBhvr>
                                      <p:tavLst>
                                        <p:tav tm="0">
                                          <p:val>
                                            <p:strVal val="#ppt_x"/>
                                          </p:val>
                                        </p:tav>
                                        <p:tav tm="100000">
                                          <p:val>
                                            <p:strVal val="#ppt_x"/>
                                          </p:val>
                                        </p:tav>
                                      </p:tavLst>
                                    </p:anim>
                                    <p:anim calcmode="lin" valueType="num">
                                      <p:cBhvr additive="base">
                                        <p:cTn id="12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P spid="7" grpId="0"/>
      <p:bldP spid="9" grpId="0"/>
      <p:bldP spid="11" grpId="0"/>
      <p:bldP spid="13" grpId="0"/>
      <p:bldP spid="14" grpId="0"/>
      <p:bldP spid="15" grpId="0"/>
      <p:bldP spid="16" grpId="0"/>
      <p:bldP spid="17" grpId="0"/>
      <p:bldP spid="19" grpId="0"/>
      <p:bldP spid="20" grpId="0"/>
      <p:bldP spid="21" grpId="0"/>
      <p:bldP spid="22" grpId="0"/>
      <p:bldP spid="23" grpId="0"/>
      <p:bldP spid="24" grpId="0"/>
      <p:bldP spid="25" grpId="0"/>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ext Box 2"/>
          <p:cNvSpPr txBox="1">
            <a:spLocks noChangeArrowheads="1"/>
          </p:cNvSpPr>
          <p:nvPr/>
        </p:nvSpPr>
        <p:spPr bwMode="auto">
          <a:xfrm>
            <a:off x="1524000" y="0"/>
            <a:ext cx="4953000" cy="584200"/>
          </a:xfrm>
          <a:prstGeom prst="rect">
            <a:avLst/>
          </a:prstGeom>
          <a:solidFill>
            <a:srgbClr val="FFC000"/>
          </a:solidFill>
          <a:ln>
            <a:noFill/>
          </a:ln>
          <a:effectLst>
            <a:outerShdw dist="35921" dir="2700000" algn="ctr" rotWithShape="0">
              <a:srgbClr val="FFFF00"/>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b="1" i="1" u="sng">
                <a:solidFill>
                  <a:srgbClr val="FF0000"/>
                </a:solidFill>
                <a:latin typeface="Times New Roman" panose="02020603050405020304" pitchFamily="18" charset="0"/>
                <a:cs typeface="Times New Roman" panose="02020603050405020304" pitchFamily="18" charset="0"/>
              </a:rPr>
              <a:t>Bài 3/ SGK 23:</a:t>
            </a:r>
            <a:r>
              <a:rPr lang="en-US" altLang="vi-VN" b="1" i="1">
                <a:solidFill>
                  <a:srgbClr val="FF0000"/>
                </a:solidFill>
                <a:latin typeface="Times New Roman" panose="02020603050405020304" pitchFamily="18" charset="0"/>
                <a:cs typeface="Times New Roman" panose="02020603050405020304" pitchFamily="18" charset="0"/>
              </a:rPr>
              <a:t> Tính</a:t>
            </a:r>
          </a:p>
        </p:txBody>
      </p:sp>
      <p:sp>
        <p:nvSpPr>
          <p:cNvPr id="251907" name="Text Box 3"/>
          <p:cNvSpPr txBox="1">
            <a:spLocks noChangeArrowheads="1"/>
          </p:cNvSpPr>
          <p:nvPr/>
        </p:nvSpPr>
        <p:spPr bwMode="auto">
          <a:xfrm>
            <a:off x="2362200" y="803276"/>
            <a:ext cx="3810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4000" b="1">
                <a:solidFill>
                  <a:srgbClr val="7030A0"/>
                </a:solidFill>
                <a:latin typeface="Times New Roman" panose="02020603050405020304" pitchFamily="18" charset="0"/>
                <a:cs typeface="Times New Roman" panose="02020603050405020304" pitchFamily="18" charset="0"/>
              </a:rPr>
              <a:t>18 yến + 26 yến			</a:t>
            </a:r>
          </a:p>
          <a:p>
            <a:pPr>
              <a:spcBef>
                <a:spcPct val="0"/>
              </a:spcBef>
              <a:buFontTx/>
              <a:buNone/>
            </a:pPr>
            <a:r>
              <a:rPr lang="en-US" altLang="vi-VN" sz="4000" b="1">
                <a:solidFill>
                  <a:srgbClr val="7030A0"/>
                </a:solidFill>
                <a:latin typeface="Times New Roman" panose="02020603050405020304" pitchFamily="18" charset="0"/>
                <a:cs typeface="Times New Roman" panose="02020603050405020304" pitchFamily="18" charset="0"/>
              </a:rPr>
              <a:t>	</a:t>
            </a:r>
            <a:r>
              <a:rPr lang="en-US" altLang="vi-VN" sz="2400" b="1">
                <a:solidFill>
                  <a:srgbClr val="FF3300"/>
                </a:solidFill>
                <a:latin typeface="Times New Roman" panose="02020603050405020304" pitchFamily="18" charset="0"/>
                <a:cs typeface="Times New Roman" panose="02020603050405020304" pitchFamily="18" charset="0"/>
              </a:rPr>
              <a:t>			</a:t>
            </a:r>
          </a:p>
        </p:txBody>
      </p:sp>
      <p:sp>
        <p:nvSpPr>
          <p:cNvPr id="10" name="Text Box 3"/>
          <p:cNvSpPr txBox="1">
            <a:spLocks noChangeArrowheads="1"/>
          </p:cNvSpPr>
          <p:nvPr/>
        </p:nvSpPr>
        <p:spPr bwMode="auto">
          <a:xfrm>
            <a:off x="2362200" y="1830388"/>
            <a:ext cx="36576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4000" b="1">
                <a:solidFill>
                  <a:srgbClr val="7030A0"/>
                </a:solidFill>
                <a:latin typeface="Times New Roman" panose="02020603050405020304" pitchFamily="18" charset="0"/>
                <a:cs typeface="Times New Roman" panose="02020603050405020304" pitchFamily="18" charset="0"/>
              </a:rPr>
              <a:t>135 tạ x 4 	</a:t>
            </a:r>
            <a:r>
              <a:rPr lang="en-US" altLang="vi-VN" sz="2400" b="1">
                <a:solidFill>
                  <a:srgbClr val="FF3300"/>
                </a:solidFill>
                <a:latin typeface="Times New Roman" panose="02020603050405020304" pitchFamily="18" charset="0"/>
                <a:cs typeface="Times New Roman" panose="02020603050405020304" pitchFamily="18" charset="0"/>
              </a:rPr>
              <a:t>			</a:t>
            </a:r>
          </a:p>
        </p:txBody>
      </p:sp>
      <p:sp>
        <p:nvSpPr>
          <p:cNvPr id="11" name="Text Box 3"/>
          <p:cNvSpPr txBox="1">
            <a:spLocks noChangeArrowheads="1"/>
          </p:cNvSpPr>
          <p:nvPr/>
        </p:nvSpPr>
        <p:spPr bwMode="auto">
          <a:xfrm>
            <a:off x="6000750" y="803276"/>
            <a:ext cx="4038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4000" b="1">
                <a:solidFill>
                  <a:srgbClr val="7030A0"/>
                </a:solidFill>
                <a:latin typeface="Times New Roman" panose="02020603050405020304" pitchFamily="18" charset="0"/>
                <a:cs typeface="Times New Roman" panose="02020603050405020304" pitchFamily="18" charset="0"/>
              </a:rPr>
              <a:t>= </a:t>
            </a:r>
            <a:r>
              <a:rPr lang="en-US" altLang="vi-VN" sz="4000" b="1">
                <a:solidFill>
                  <a:srgbClr val="FF0066"/>
                </a:solidFill>
                <a:latin typeface="Times New Roman" panose="02020603050405020304" pitchFamily="18" charset="0"/>
                <a:cs typeface="Times New Roman" panose="02020603050405020304" pitchFamily="18" charset="0"/>
              </a:rPr>
              <a:t>44 yến</a:t>
            </a:r>
            <a:r>
              <a:rPr lang="en-US" altLang="vi-VN" sz="4000" b="1">
                <a:solidFill>
                  <a:srgbClr val="7030A0"/>
                </a:solidFill>
                <a:latin typeface="Times New Roman" panose="02020603050405020304" pitchFamily="18" charset="0"/>
                <a:cs typeface="Times New Roman" panose="02020603050405020304" pitchFamily="18" charset="0"/>
              </a:rPr>
              <a:t>			</a:t>
            </a:r>
          </a:p>
          <a:p>
            <a:pPr>
              <a:spcBef>
                <a:spcPct val="0"/>
              </a:spcBef>
              <a:buFontTx/>
              <a:buNone/>
            </a:pPr>
            <a:r>
              <a:rPr lang="en-US" altLang="vi-VN" sz="4000" b="1">
                <a:solidFill>
                  <a:srgbClr val="7030A0"/>
                </a:solidFill>
                <a:latin typeface="Times New Roman" panose="02020603050405020304" pitchFamily="18" charset="0"/>
                <a:cs typeface="Times New Roman" panose="02020603050405020304" pitchFamily="18" charset="0"/>
              </a:rPr>
              <a:t>	</a:t>
            </a:r>
            <a:r>
              <a:rPr lang="en-US" altLang="vi-VN" sz="2400" b="1">
                <a:solidFill>
                  <a:srgbClr val="FF3300"/>
                </a:solidFill>
                <a:latin typeface="Times New Roman" panose="02020603050405020304" pitchFamily="18" charset="0"/>
                <a:cs typeface="Times New Roman" panose="02020603050405020304" pitchFamily="18" charset="0"/>
              </a:rPr>
              <a:t>			</a:t>
            </a:r>
          </a:p>
        </p:txBody>
      </p:sp>
      <p:sp>
        <p:nvSpPr>
          <p:cNvPr id="12" name="Text Box 3"/>
          <p:cNvSpPr txBox="1">
            <a:spLocks noChangeArrowheads="1"/>
          </p:cNvSpPr>
          <p:nvPr/>
        </p:nvSpPr>
        <p:spPr bwMode="auto">
          <a:xfrm>
            <a:off x="6000750" y="1830388"/>
            <a:ext cx="3810000"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4000" b="1">
                <a:solidFill>
                  <a:srgbClr val="7030A0"/>
                </a:solidFill>
                <a:latin typeface="Times New Roman" panose="02020603050405020304" pitchFamily="18" charset="0"/>
                <a:cs typeface="Times New Roman" panose="02020603050405020304" pitchFamily="18" charset="0"/>
              </a:rPr>
              <a:t>= </a:t>
            </a:r>
            <a:r>
              <a:rPr lang="en-US" altLang="vi-VN" sz="4000" b="1">
                <a:solidFill>
                  <a:srgbClr val="FF0066"/>
                </a:solidFill>
                <a:latin typeface="Times New Roman" panose="02020603050405020304" pitchFamily="18" charset="0"/>
                <a:cs typeface="Times New Roman" panose="02020603050405020304" pitchFamily="18" charset="0"/>
              </a:rPr>
              <a:t>540 tạ</a:t>
            </a:r>
            <a:r>
              <a:rPr lang="en-US" altLang="vi-VN" sz="4000" b="1">
                <a:solidFill>
                  <a:srgbClr val="7030A0"/>
                </a:solidFill>
                <a:latin typeface="Times New Roman" panose="02020603050405020304" pitchFamily="18" charset="0"/>
                <a:cs typeface="Times New Roman" panose="02020603050405020304" pitchFamily="18" charset="0"/>
              </a:rPr>
              <a:t>		</a:t>
            </a:r>
          </a:p>
          <a:p>
            <a:pPr>
              <a:spcBef>
                <a:spcPct val="0"/>
              </a:spcBef>
              <a:buFontTx/>
              <a:buNone/>
            </a:pPr>
            <a:r>
              <a:rPr lang="en-US" altLang="vi-VN" sz="4000" b="1">
                <a:solidFill>
                  <a:srgbClr val="7030A0"/>
                </a:solidFill>
                <a:latin typeface="Times New Roman" panose="02020603050405020304" pitchFamily="18" charset="0"/>
                <a:cs typeface="Times New Roman" panose="02020603050405020304" pitchFamily="18" charset="0"/>
              </a:rPr>
              <a:t>	</a:t>
            </a:r>
            <a:r>
              <a:rPr lang="en-US" altLang="vi-VN" sz="2400" b="1">
                <a:solidFill>
                  <a:srgbClr val="FF3300"/>
                </a:solidFill>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3898808788"/>
      </p:ext>
    </p:extLst>
  </p:cSld>
  <p:clrMapOvr>
    <a:masterClrMapping/>
  </p:clrMapOvr>
  <p:transition advTm="5740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iterate type="lt">
                                    <p:tmPct val="100000"/>
                                  </p:iterate>
                                  <p:childTnLst>
                                    <p:set>
                                      <p:cBhvr>
                                        <p:cTn id="6" dur="1" fill="hold">
                                          <p:stCondLst>
                                            <p:cond delay="0"/>
                                          </p:stCondLst>
                                        </p:cTn>
                                        <p:tgtEl>
                                          <p:spTgt spid="251906"/>
                                        </p:tgtEl>
                                        <p:attrNameLst>
                                          <p:attrName>style.visibility</p:attrName>
                                        </p:attrNameLst>
                                      </p:cBhvr>
                                      <p:to>
                                        <p:strVal val="visible"/>
                                      </p:to>
                                    </p:set>
                                    <p:anim calcmode="lin" valueType="num">
                                      <p:cBhvr>
                                        <p:cTn id="7" dur="75" fill="hold"/>
                                        <p:tgtEl>
                                          <p:spTgt spid="251906"/>
                                        </p:tgtEl>
                                        <p:attrNameLst>
                                          <p:attrName>ppt_x</p:attrName>
                                        </p:attrNameLst>
                                      </p:cBhvr>
                                      <p:tavLst>
                                        <p:tav tm="0">
                                          <p:val>
                                            <p:strVal val="#ppt_x-#ppt_w/2"/>
                                          </p:val>
                                        </p:tav>
                                        <p:tav tm="100000">
                                          <p:val>
                                            <p:strVal val="#ppt_x"/>
                                          </p:val>
                                        </p:tav>
                                      </p:tavLst>
                                    </p:anim>
                                    <p:anim calcmode="lin" valueType="num">
                                      <p:cBhvr>
                                        <p:cTn id="8" dur="75" fill="hold"/>
                                        <p:tgtEl>
                                          <p:spTgt spid="251906"/>
                                        </p:tgtEl>
                                        <p:attrNameLst>
                                          <p:attrName>ppt_y</p:attrName>
                                        </p:attrNameLst>
                                      </p:cBhvr>
                                      <p:tavLst>
                                        <p:tav tm="0">
                                          <p:val>
                                            <p:strVal val="#ppt_y"/>
                                          </p:val>
                                        </p:tav>
                                        <p:tav tm="100000">
                                          <p:val>
                                            <p:strVal val="#ppt_y"/>
                                          </p:val>
                                        </p:tav>
                                      </p:tavLst>
                                    </p:anim>
                                    <p:anim calcmode="lin" valueType="num">
                                      <p:cBhvr>
                                        <p:cTn id="9" dur="75" fill="hold"/>
                                        <p:tgtEl>
                                          <p:spTgt spid="251906"/>
                                        </p:tgtEl>
                                        <p:attrNameLst>
                                          <p:attrName>ppt_w</p:attrName>
                                        </p:attrNameLst>
                                      </p:cBhvr>
                                      <p:tavLst>
                                        <p:tav tm="0">
                                          <p:val>
                                            <p:fltVal val="0"/>
                                          </p:val>
                                        </p:tav>
                                        <p:tav tm="100000">
                                          <p:val>
                                            <p:strVal val="#ppt_w"/>
                                          </p:val>
                                        </p:tav>
                                      </p:tavLst>
                                    </p:anim>
                                    <p:anim calcmode="lin" valueType="num">
                                      <p:cBhvr>
                                        <p:cTn id="10" dur="75" fill="hold"/>
                                        <p:tgtEl>
                                          <p:spTgt spid="251906"/>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8" fill="hold" grpId="0" nodeType="clickEffect">
                                  <p:stCondLst>
                                    <p:cond delay="0"/>
                                  </p:stCondLst>
                                  <p:childTnLst>
                                    <p:set>
                                      <p:cBhvr>
                                        <p:cTn id="14" dur="1" fill="hold">
                                          <p:stCondLst>
                                            <p:cond delay="0"/>
                                          </p:stCondLst>
                                        </p:cTn>
                                        <p:tgtEl>
                                          <p:spTgt spid="251907"/>
                                        </p:tgtEl>
                                        <p:attrNameLst>
                                          <p:attrName>style.visibility</p:attrName>
                                        </p:attrNameLst>
                                      </p:cBhvr>
                                      <p:to>
                                        <p:strVal val="visible"/>
                                      </p:to>
                                    </p:set>
                                    <p:animEffect transition="in" filter="slide(fromLeft)">
                                      <p:cBhvr>
                                        <p:cTn id="15" dur="500"/>
                                        <p:tgtEl>
                                          <p:spTgt spid="25190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slide(fromLeft)">
                                      <p:cBhvr>
                                        <p:cTn id="20" dur="500"/>
                                        <p:tgtEl>
                                          <p:spTgt spid="1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slide(fromLeft)">
                                      <p:cBhvr>
                                        <p:cTn id="25" dur="500"/>
                                        <p:tgtEl>
                                          <p:spTgt spid="1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8"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slide(fromLeft)">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6" grpId="0" animBg="1" autoUpdateAnimBg="0"/>
      <p:bldP spid="251907" grpId="0" autoUpdateAnimBg="0"/>
      <p:bldP spid="10" grpId="0" autoUpdateAnimBg="0"/>
      <p:bldP spid="11" grpId="0" autoUpdateAnimBg="0"/>
      <p:bldP spid="1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5" name="Text Box 9"/>
          <p:cNvSpPr txBox="1">
            <a:spLocks noChangeArrowheads="1"/>
          </p:cNvSpPr>
          <p:nvPr/>
        </p:nvSpPr>
        <p:spPr bwMode="auto">
          <a:xfrm>
            <a:off x="1981200" y="1347789"/>
            <a:ext cx="3962400"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marL="0" indent="0">
              <a:spcBef>
                <a:spcPct val="50000"/>
              </a:spcBef>
              <a:defRPr/>
            </a:pPr>
            <a:r>
              <a:rPr lang="en-US" altLang="en-US" sz="3200" b="1">
                <a:latin typeface="Times New Roman" panose="02020603050405020304" pitchFamily="18" charset="0"/>
                <a:cs typeface="Times New Roman" panose="02020603050405020304" pitchFamily="18" charset="0"/>
              </a:rPr>
              <a:t>a) 1 dag  = ….. g</a:t>
            </a:r>
          </a:p>
          <a:p>
            <a:pPr>
              <a:spcBef>
                <a:spcPct val="50000"/>
              </a:spcBef>
              <a:defRPr/>
            </a:pPr>
            <a:r>
              <a:rPr lang="en-US" altLang="en-US" sz="3200" b="1">
                <a:latin typeface="Times New Roman" panose="02020603050405020304" pitchFamily="18" charset="0"/>
                <a:cs typeface="Times New Roman" panose="02020603050405020304" pitchFamily="18" charset="0"/>
              </a:rPr>
              <a:t>    10g   = …... dag </a:t>
            </a:r>
          </a:p>
        </p:txBody>
      </p:sp>
      <p:sp>
        <p:nvSpPr>
          <p:cNvPr id="34826" name="Text Box 10"/>
          <p:cNvSpPr txBox="1">
            <a:spLocks noChangeArrowheads="1"/>
          </p:cNvSpPr>
          <p:nvPr/>
        </p:nvSpPr>
        <p:spPr bwMode="auto">
          <a:xfrm>
            <a:off x="6110289" y="1354139"/>
            <a:ext cx="4105275"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b="1">
                <a:latin typeface="Times New Roman" panose="02020603050405020304" pitchFamily="18" charset="0"/>
                <a:cs typeface="Times New Roman" panose="02020603050405020304" pitchFamily="18" charset="0"/>
              </a:rPr>
              <a:t>1 hg      = …… dag</a:t>
            </a:r>
          </a:p>
          <a:p>
            <a:pPr>
              <a:spcBef>
                <a:spcPct val="50000"/>
              </a:spcBef>
              <a:buFontTx/>
              <a:buNone/>
            </a:pPr>
            <a:r>
              <a:rPr lang="en-US" altLang="en-US" b="1">
                <a:latin typeface="Times New Roman" panose="02020603050405020304" pitchFamily="18" charset="0"/>
                <a:cs typeface="Times New Roman" panose="02020603050405020304" pitchFamily="18" charset="0"/>
              </a:rPr>
              <a:t>10 dag = …… hg</a:t>
            </a:r>
          </a:p>
        </p:txBody>
      </p:sp>
      <p:sp>
        <p:nvSpPr>
          <p:cNvPr id="34831" name="Text Box 15"/>
          <p:cNvSpPr txBox="1">
            <a:spLocks noChangeArrowheads="1"/>
          </p:cNvSpPr>
          <p:nvPr/>
        </p:nvSpPr>
        <p:spPr bwMode="auto">
          <a:xfrm>
            <a:off x="4038600" y="1304925"/>
            <a:ext cx="1066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b="1">
                <a:solidFill>
                  <a:srgbClr val="FF0066"/>
                </a:solidFill>
                <a:latin typeface="Times New Roman" panose="02020603050405020304" pitchFamily="18" charset="0"/>
                <a:cs typeface="Times New Roman" panose="02020603050405020304" pitchFamily="18" charset="0"/>
              </a:rPr>
              <a:t>10</a:t>
            </a:r>
          </a:p>
        </p:txBody>
      </p:sp>
      <p:sp>
        <p:nvSpPr>
          <p:cNvPr id="28677" name="Text Box 2"/>
          <p:cNvSpPr txBox="1">
            <a:spLocks noChangeArrowheads="1"/>
          </p:cNvSpPr>
          <p:nvPr/>
        </p:nvSpPr>
        <p:spPr bwMode="auto">
          <a:xfrm>
            <a:off x="1524000" y="0"/>
            <a:ext cx="9144000" cy="584200"/>
          </a:xfrm>
          <a:prstGeom prst="rect">
            <a:avLst/>
          </a:prstGeom>
          <a:solidFill>
            <a:srgbClr val="FFC000"/>
          </a:solidFill>
          <a:ln>
            <a:noFill/>
          </a:ln>
          <a:effectLst>
            <a:outerShdw dist="35921" dir="2700000" algn="ctr" rotWithShape="0">
              <a:srgbClr val="FFFF00"/>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b="1" i="1" u="sng">
                <a:solidFill>
                  <a:srgbClr val="FF0000"/>
                </a:solidFill>
                <a:latin typeface="Times New Roman" panose="02020603050405020304" pitchFamily="18" charset="0"/>
                <a:cs typeface="Times New Roman" panose="02020603050405020304" pitchFamily="18" charset="0"/>
              </a:rPr>
              <a:t>Bài 1/ SGK 24:</a:t>
            </a:r>
            <a:r>
              <a:rPr lang="en-US" altLang="vi-VN" b="1" i="1">
                <a:solidFill>
                  <a:srgbClr val="FF0000"/>
                </a:solidFill>
                <a:latin typeface="Times New Roman" panose="02020603050405020304" pitchFamily="18" charset="0"/>
                <a:cs typeface="Times New Roman" panose="02020603050405020304" pitchFamily="18" charset="0"/>
              </a:rPr>
              <a:t> Viết số thích hợp vào chỗ chấm.</a:t>
            </a:r>
          </a:p>
        </p:txBody>
      </p:sp>
      <p:sp>
        <p:nvSpPr>
          <p:cNvPr id="20" name="Text Box 15"/>
          <p:cNvSpPr txBox="1">
            <a:spLocks noChangeArrowheads="1"/>
          </p:cNvSpPr>
          <p:nvPr/>
        </p:nvSpPr>
        <p:spPr bwMode="auto">
          <a:xfrm>
            <a:off x="3878263" y="2017714"/>
            <a:ext cx="106680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b="1">
                <a:solidFill>
                  <a:srgbClr val="FF0066"/>
                </a:solidFill>
                <a:latin typeface="Times New Roman" panose="02020603050405020304" pitchFamily="18" charset="0"/>
                <a:cs typeface="Times New Roman" panose="02020603050405020304" pitchFamily="18" charset="0"/>
              </a:rPr>
              <a:t>1</a:t>
            </a:r>
          </a:p>
        </p:txBody>
      </p:sp>
      <p:sp>
        <p:nvSpPr>
          <p:cNvPr id="21" name="Text Box 15"/>
          <p:cNvSpPr txBox="1">
            <a:spLocks noChangeArrowheads="1"/>
          </p:cNvSpPr>
          <p:nvPr/>
        </p:nvSpPr>
        <p:spPr bwMode="auto">
          <a:xfrm>
            <a:off x="8001000" y="1304925"/>
            <a:ext cx="1066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b="1">
                <a:solidFill>
                  <a:srgbClr val="FF0066"/>
                </a:solidFill>
                <a:latin typeface="Times New Roman" panose="02020603050405020304" pitchFamily="18" charset="0"/>
                <a:cs typeface="Times New Roman" panose="02020603050405020304" pitchFamily="18" charset="0"/>
              </a:rPr>
              <a:t>10</a:t>
            </a:r>
          </a:p>
        </p:txBody>
      </p:sp>
      <p:sp>
        <p:nvSpPr>
          <p:cNvPr id="22" name="Text Box 15"/>
          <p:cNvSpPr txBox="1">
            <a:spLocks noChangeArrowheads="1"/>
          </p:cNvSpPr>
          <p:nvPr/>
        </p:nvSpPr>
        <p:spPr bwMode="auto">
          <a:xfrm>
            <a:off x="8001000" y="2025650"/>
            <a:ext cx="1066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b="1">
                <a:solidFill>
                  <a:srgbClr val="FF0066"/>
                </a:solidFill>
                <a:latin typeface="Times New Roman" panose="02020603050405020304" pitchFamily="18" charset="0"/>
                <a:cs typeface="Times New Roman" panose="02020603050405020304" pitchFamily="18" charset="0"/>
              </a:rPr>
              <a:t>1</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5719" y="2957726"/>
            <a:ext cx="6955762" cy="3256744"/>
          </a:xfrm>
          <a:prstGeom prst="rect">
            <a:avLst/>
          </a:prstGeom>
          <a:ln w="88900" cap="sq" cmpd="thickThin">
            <a:solidFill>
              <a:srgbClr val="000000"/>
            </a:solidFill>
            <a:prstDash val="solid"/>
            <a:miter lim="800000"/>
          </a:ln>
          <a:effectLst>
            <a:innerShdw blurRad="76200">
              <a:srgbClr val="000000"/>
            </a:innerShdw>
          </a:effectLst>
        </p:spPr>
      </p:pic>
    </p:spTree>
    <p:custDataLst>
      <p:tags r:id="rId1"/>
    </p:custDataLst>
    <p:extLst>
      <p:ext uri="{BB962C8B-B14F-4D97-AF65-F5344CB8AC3E}">
        <p14:creationId xmlns:p14="http://schemas.microsoft.com/office/powerpoint/2010/main" val="3464854674"/>
      </p:ext>
    </p:extLst>
  </p:cSld>
  <p:clrMapOvr>
    <a:masterClrMapping/>
  </p:clrMapOvr>
  <mc:AlternateContent xmlns:mc="http://schemas.openxmlformats.org/markup-compatibility/2006" xmlns:p14="http://schemas.microsoft.com/office/powerpoint/2010/main">
    <mc:Choice Requires="p14">
      <p:transition spd="slow" p14:dur="2000" advTm="83705"/>
    </mc:Choice>
    <mc:Fallback xmlns="">
      <p:transition spd="slow" advTm="83705"/>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4825">
                                            <p:txEl>
                                              <p:pRg st="0" end="0"/>
                                            </p:txEl>
                                          </p:spTgt>
                                        </p:tgtEl>
                                        <p:attrNameLst>
                                          <p:attrName>style.visibility</p:attrName>
                                        </p:attrNameLst>
                                      </p:cBhvr>
                                      <p:to>
                                        <p:strVal val="visible"/>
                                      </p:to>
                                    </p:set>
                                    <p:animEffect transition="in" filter="blinds(horizontal)">
                                      <p:cBhvr>
                                        <p:cTn id="7" dur="1000"/>
                                        <p:tgtEl>
                                          <p:spTgt spid="34825">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4825">
                                            <p:txEl>
                                              <p:pRg st="1" end="1"/>
                                            </p:txEl>
                                          </p:spTgt>
                                        </p:tgtEl>
                                        <p:attrNameLst>
                                          <p:attrName>style.visibility</p:attrName>
                                        </p:attrNameLst>
                                      </p:cBhvr>
                                      <p:to>
                                        <p:strVal val="visible"/>
                                      </p:to>
                                    </p:set>
                                    <p:animEffect transition="in" filter="diamond(in)">
                                      <p:cBhvr>
                                        <p:cTn id="10" dur="1000"/>
                                        <p:tgtEl>
                                          <p:spTgt spid="34825">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4826">
                                            <p:txEl>
                                              <p:pRg st="0" end="0"/>
                                            </p:txEl>
                                          </p:spTgt>
                                        </p:tgtEl>
                                        <p:attrNameLst>
                                          <p:attrName>style.visibility</p:attrName>
                                        </p:attrNameLst>
                                      </p:cBhvr>
                                      <p:to>
                                        <p:strVal val="visible"/>
                                      </p:to>
                                    </p:set>
                                    <p:animEffect transition="in" filter="diamond(in)">
                                      <p:cBhvr>
                                        <p:cTn id="13" dur="1000"/>
                                        <p:tgtEl>
                                          <p:spTgt spid="34826">
                                            <p:txEl>
                                              <p:pRg st="0" end="0"/>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4826">
                                            <p:txEl>
                                              <p:pRg st="1" end="1"/>
                                            </p:txEl>
                                          </p:spTgt>
                                        </p:tgtEl>
                                        <p:attrNameLst>
                                          <p:attrName>style.visibility</p:attrName>
                                        </p:attrNameLst>
                                      </p:cBhvr>
                                      <p:to>
                                        <p:strVal val="visible"/>
                                      </p:to>
                                    </p:set>
                                    <p:animEffect transition="in" filter="checkerboard(across)">
                                      <p:cBhvr>
                                        <p:cTn id="16" dur="500"/>
                                        <p:tgtEl>
                                          <p:spTgt spid="3482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4831"/>
                                        </p:tgtEl>
                                        <p:attrNameLst>
                                          <p:attrName>style.visibility</p:attrName>
                                        </p:attrNameLst>
                                      </p:cBhvr>
                                      <p:to>
                                        <p:strVal val="visible"/>
                                      </p:to>
                                    </p:set>
                                    <p:animEffect transition="in" filter="blinds(horizontal)">
                                      <p:cBhvr>
                                        <p:cTn id="26" dur="1000"/>
                                        <p:tgtEl>
                                          <p:spTgt spid="3483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linds(horizontal)">
                                      <p:cBhvr>
                                        <p:cTn id="31" dur="1000"/>
                                        <p:tgtEl>
                                          <p:spTgt spid="2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linds(horizontal)">
                                      <p:cBhvr>
                                        <p:cTn id="36" dur="1000"/>
                                        <p:tgtEl>
                                          <p:spTgt spid="2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linds(horizontal)">
                                      <p:cBhvr>
                                        <p:cTn id="41"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1" grpId="0"/>
      <p:bldP spid="20"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9" name="Text Box 9"/>
          <p:cNvSpPr txBox="1">
            <a:spLocks noChangeArrowheads="1"/>
          </p:cNvSpPr>
          <p:nvPr/>
        </p:nvSpPr>
        <p:spPr bwMode="auto">
          <a:xfrm>
            <a:off x="1676401" y="1100139"/>
            <a:ext cx="402907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b="1">
                <a:latin typeface="Times New Roman" panose="02020603050405020304" pitchFamily="18" charset="0"/>
                <a:cs typeface="Times New Roman" panose="02020603050405020304" pitchFamily="18" charset="0"/>
              </a:rPr>
              <a:t>380g + 195g =</a:t>
            </a:r>
          </a:p>
          <a:p>
            <a:pPr>
              <a:spcBef>
                <a:spcPct val="50000"/>
              </a:spcBef>
              <a:buFontTx/>
              <a:buNone/>
            </a:pPr>
            <a:r>
              <a:rPr lang="en-US" altLang="en-US" b="1">
                <a:latin typeface="Times New Roman" panose="02020603050405020304" pitchFamily="18" charset="0"/>
                <a:cs typeface="Times New Roman" panose="02020603050405020304" pitchFamily="18" charset="0"/>
              </a:rPr>
              <a:t>928 dag – 274 dag =</a:t>
            </a:r>
          </a:p>
        </p:txBody>
      </p:sp>
      <p:sp>
        <p:nvSpPr>
          <p:cNvPr id="35850" name="Text Box 10"/>
          <p:cNvSpPr txBox="1">
            <a:spLocks noChangeArrowheads="1"/>
          </p:cNvSpPr>
          <p:nvPr/>
        </p:nvSpPr>
        <p:spPr bwMode="auto">
          <a:xfrm>
            <a:off x="1671638" y="3048001"/>
            <a:ext cx="30480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b="1">
                <a:latin typeface="Times New Roman" panose="02020603050405020304" pitchFamily="18" charset="0"/>
                <a:cs typeface="Times New Roman" panose="02020603050405020304" pitchFamily="18" charset="0"/>
              </a:rPr>
              <a:t>452 hg x 3 =</a:t>
            </a:r>
          </a:p>
          <a:p>
            <a:pPr>
              <a:spcBef>
                <a:spcPct val="50000"/>
              </a:spcBef>
              <a:buFontTx/>
              <a:buNone/>
            </a:pPr>
            <a:r>
              <a:rPr lang="en-US" altLang="en-US" b="1">
                <a:latin typeface="Times New Roman" panose="02020603050405020304" pitchFamily="18" charset="0"/>
                <a:cs typeface="Times New Roman" panose="02020603050405020304" pitchFamily="18" charset="0"/>
              </a:rPr>
              <a:t>768 hg : 6 = </a:t>
            </a:r>
          </a:p>
        </p:txBody>
      </p:sp>
      <p:sp>
        <p:nvSpPr>
          <p:cNvPr id="35851" name="Text Box 11"/>
          <p:cNvSpPr txBox="1">
            <a:spLocks noChangeArrowheads="1"/>
          </p:cNvSpPr>
          <p:nvPr/>
        </p:nvSpPr>
        <p:spPr bwMode="auto">
          <a:xfrm>
            <a:off x="4267200" y="1100139"/>
            <a:ext cx="2243138"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b="1">
                <a:solidFill>
                  <a:srgbClr val="FF0066"/>
                </a:solidFill>
                <a:latin typeface="Times New Roman" panose="02020603050405020304" pitchFamily="18" charset="0"/>
                <a:cs typeface="Times New Roman" panose="02020603050405020304" pitchFamily="18" charset="0"/>
              </a:rPr>
              <a:t>575g</a:t>
            </a:r>
          </a:p>
        </p:txBody>
      </p:sp>
      <p:sp>
        <p:nvSpPr>
          <p:cNvPr id="29701" name="Text Box 2"/>
          <p:cNvSpPr txBox="1">
            <a:spLocks noChangeArrowheads="1"/>
          </p:cNvSpPr>
          <p:nvPr/>
        </p:nvSpPr>
        <p:spPr bwMode="auto">
          <a:xfrm>
            <a:off x="1524000" y="0"/>
            <a:ext cx="9144000" cy="584200"/>
          </a:xfrm>
          <a:prstGeom prst="rect">
            <a:avLst/>
          </a:prstGeom>
          <a:solidFill>
            <a:srgbClr val="FFC000"/>
          </a:solidFill>
          <a:ln>
            <a:noFill/>
          </a:ln>
          <a:effectLst>
            <a:outerShdw dist="35921" dir="2700000" algn="ctr" rotWithShape="0">
              <a:srgbClr val="FFFF00"/>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b="1" i="1" u="sng">
                <a:solidFill>
                  <a:srgbClr val="FF0000"/>
                </a:solidFill>
                <a:latin typeface="Times New Roman" panose="02020603050405020304" pitchFamily="18" charset="0"/>
                <a:cs typeface="Times New Roman" panose="02020603050405020304" pitchFamily="18" charset="0"/>
              </a:rPr>
              <a:t>Bài 2/ SGK 24:</a:t>
            </a:r>
            <a:r>
              <a:rPr lang="en-US" altLang="vi-VN" b="1" i="1">
                <a:solidFill>
                  <a:srgbClr val="FF0000"/>
                </a:solidFill>
                <a:latin typeface="Times New Roman" panose="02020603050405020304" pitchFamily="18" charset="0"/>
                <a:cs typeface="Times New Roman" panose="02020603050405020304" pitchFamily="18" charset="0"/>
              </a:rPr>
              <a:t> Tính.</a:t>
            </a:r>
          </a:p>
        </p:txBody>
      </p:sp>
      <p:sp>
        <p:nvSpPr>
          <p:cNvPr id="11" name="Text Box 11"/>
          <p:cNvSpPr txBox="1">
            <a:spLocks noChangeArrowheads="1"/>
          </p:cNvSpPr>
          <p:nvPr/>
        </p:nvSpPr>
        <p:spPr bwMode="auto">
          <a:xfrm>
            <a:off x="5199064" y="1825625"/>
            <a:ext cx="224313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b="1">
                <a:solidFill>
                  <a:srgbClr val="FF0066"/>
                </a:solidFill>
                <a:latin typeface="Times New Roman" panose="02020603050405020304" pitchFamily="18" charset="0"/>
                <a:cs typeface="Times New Roman" panose="02020603050405020304" pitchFamily="18" charset="0"/>
              </a:rPr>
              <a:t>654 dag</a:t>
            </a:r>
          </a:p>
        </p:txBody>
      </p:sp>
      <p:sp>
        <p:nvSpPr>
          <p:cNvPr id="12" name="Text Box 11"/>
          <p:cNvSpPr txBox="1">
            <a:spLocks noChangeArrowheads="1"/>
          </p:cNvSpPr>
          <p:nvPr/>
        </p:nvSpPr>
        <p:spPr bwMode="auto">
          <a:xfrm>
            <a:off x="3852864" y="3033713"/>
            <a:ext cx="224313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b="1">
                <a:solidFill>
                  <a:srgbClr val="FF0066"/>
                </a:solidFill>
                <a:latin typeface="Times New Roman" panose="02020603050405020304" pitchFamily="18" charset="0"/>
                <a:cs typeface="Times New Roman" panose="02020603050405020304" pitchFamily="18" charset="0"/>
              </a:rPr>
              <a:t>1356 hg</a:t>
            </a:r>
          </a:p>
        </p:txBody>
      </p:sp>
      <p:sp>
        <p:nvSpPr>
          <p:cNvPr id="13" name="Text Box 11"/>
          <p:cNvSpPr txBox="1">
            <a:spLocks noChangeArrowheads="1"/>
          </p:cNvSpPr>
          <p:nvPr/>
        </p:nvSpPr>
        <p:spPr bwMode="auto">
          <a:xfrm>
            <a:off x="3852864" y="3786189"/>
            <a:ext cx="2243137"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b="1">
                <a:solidFill>
                  <a:srgbClr val="FF0066"/>
                </a:solidFill>
                <a:latin typeface="Times New Roman" panose="02020603050405020304" pitchFamily="18" charset="0"/>
                <a:cs typeface="Times New Roman" panose="02020603050405020304" pitchFamily="18" charset="0"/>
              </a:rPr>
              <a:t>128 hg</a:t>
            </a:r>
          </a:p>
        </p:txBody>
      </p:sp>
    </p:spTree>
    <p:custDataLst>
      <p:tags r:id="rId1"/>
    </p:custDataLst>
    <p:extLst>
      <p:ext uri="{BB962C8B-B14F-4D97-AF65-F5344CB8AC3E}">
        <p14:creationId xmlns:p14="http://schemas.microsoft.com/office/powerpoint/2010/main" val="2640779160"/>
      </p:ext>
    </p:extLst>
  </p:cSld>
  <p:clrMapOvr>
    <a:masterClrMapping/>
  </p:clrMapOvr>
  <mc:AlternateContent xmlns:mc="http://schemas.openxmlformats.org/markup-compatibility/2006" xmlns:p14="http://schemas.microsoft.com/office/powerpoint/2010/main">
    <mc:Choice Requires="p14">
      <p:transition spd="slow" p14:dur="2000" advTm="100740"/>
    </mc:Choice>
    <mc:Fallback xmlns="">
      <p:transition spd="slow" advTm="10074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5849"/>
                                        </p:tgtEl>
                                        <p:attrNameLst>
                                          <p:attrName>style.visibility</p:attrName>
                                        </p:attrNameLst>
                                      </p:cBhvr>
                                      <p:to>
                                        <p:strVal val="visible"/>
                                      </p:to>
                                    </p:set>
                                    <p:animEffect transition="in" filter="box(in)">
                                      <p:cBhvr>
                                        <p:cTn id="7" dur="2000"/>
                                        <p:tgtEl>
                                          <p:spTgt spid="3584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5850"/>
                                        </p:tgtEl>
                                        <p:attrNameLst>
                                          <p:attrName>style.visibility</p:attrName>
                                        </p:attrNameLst>
                                      </p:cBhvr>
                                      <p:to>
                                        <p:strVal val="visible"/>
                                      </p:to>
                                    </p:set>
                                    <p:animEffect transition="in" filter="box(in)">
                                      <p:cBhvr>
                                        <p:cTn id="10" dur="2000"/>
                                        <p:tgtEl>
                                          <p:spTgt spid="3585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35851">
                                            <p:txEl>
                                              <p:pRg st="0" end="0"/>
                                            </p:txEl>
                                          </p:spTgt>
                                        </p:tgtEl>
                                        <p:attrNameLst>
                                          <p:attrName>style.visibility</p:attrName>
                                        </p:attrNameLst>
                                      </p:cBhvr>
                                      <p:to>
                                        <p:strVal val="visible"/>
                                      </p:to>
                                    </p:set>
                                    <p:animEffect transition="in" filter="checkerboard(across)">
                                      <p:cBhvr>
                                        <p:cTn id="15" dur="500"/>
                                        <p:tgtEl>
                                          <p:spTgt spid="35851">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checkerboard(across)">
                                      <p:cBhvr>
                                        <p:cTn id="20" dur="500"/>
                                        <p:tgtEl>
                                          <p:spTgt spid="11">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checkerboard(across)">
                                      <p:cBhvr>
                                        <p:cTn id="25" dur="500"/>
                                        <p:tgtEl>
                                          <p:spTgt spid="12">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nodeType="clickEffect">
                                  <p:stCondLst>
                                    <p:cond delay="0"/>
                                  </p:stCondLst>
                                  <p:childTnLst>
                                    <p:set>
                                      <p:cBhvr>
                                        <p:cTn id="29" dur="1" fill="hold">
                                          <p:stCondLst>
                                            <p:cond delay="0"/>
                                          </p:stCondLst>
                                        </p:cTn>
                                        <p:tgtEl>
                                          <p:spTgt spid="13">
                                            <p:txEl>
                                              <p:pRg st="0" end="0"/>
                                            </p:txEl>
                                          </p:spTgt>
                                        </p:tgtEl>
                                        <p:attrNameLst>
                                          <p:attrName>style.visibility</p:attrName>
                                        </p:attrNameLst>
                                      </p:cBhvr>
                                      <p:to>
                                        <p:strVal val="visible"/>
                                      </p:to>
                                    </p:set>
                                    <p:animEffect transition="in" filter="checkerboard(across)">
                                      <p:cBhvr>
                                        <p:cTn id="30"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9" grpId="0"/>
      <p:bldP spid="358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p:cNvSpPr>
            <a:spLocks noChangeArrowheads="1"/>
          </p:cNvSpPr>
          <p:nvPr/>
        </p:nvSpPr>
        <p:spPr bwMode="auto">
          <a:xfrm>
            <a:off x="2057400" y="-14288"/>
            <a:ext cx="7924800" cy="584201"/>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b="1">
                <a:solidFill>
                  <a:srgbClr val="FF0000"/>
                </a:solidFill>
                <a:latin typeface="Times New Roman" panose="02020603050405020304" pitchFamily="18" charset="0"/>
                <a:cs typeface="Times New Roman" panose="02020603050405020304" pitchFamily="18" charset="0"/>
              </a:rPr>
              <a:t>CỦNG CỐ</a:t>
            </a:r>
          </a:p>
        </p:txBody>
      </p:sp>
      <p:sp>
        <p:nvSpPr>
          <p:cNvPr id="5" name="TextBox 4"/>
          <p:cNvSpPr txBox="1">
            <a:spLocks noChangeArrowheads="1"/>
          </p:cNvSpPr>
          <p:nvPr/>
        </p:nvSpPr>
        <p:spPr bwMode="auto">
          <a:xfrm>
            <a:off x="3537744" y="569913"/>
            <a:ext cx="4964112" cy="5857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latin typeface="Times New Roman" panose="02020603050405020304" pitchFamily="18" charset="0"/>
                <a:cs typeface="Times New Roman" panose="02020603050405020304" pitchFamily="18" charset="0"/>
              </a:rPr>
              <a:t>Bảng đơn vị đo khối lượng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999" y="1275948"/>
            <a:ext cx="11041039" cy="4326341"/>
          </a:xfrm>
          <a:prstGeom prst="rect">
            <a:avLst/>
          </a:prstGeom>
        </p:spPr>
      </p:pic>
      <p:sp>
        <p:nvSpPr>
          <p:cNvPr id="7" name="Pentagon 6"/>
          <p:cNvSpPr>
            <a:spLocks noChangeArrowheads="1"/>
          </p:cNvSpPr>
          <p:nvPr/>
        </p:nvSpPr>
        <p:spPr bwMode="auto">
          <a:xfrm>
            <a:off x="1833562" y="5722537"/>
            <a:ext cx="8697912" cy="1076325"/>
          </a:xfrm>
          <a:prstGeom prst="homePlate">
            <a:avLst>
              <a:gd name="adj" fmla="val 50058"/>
            </a:avLst>
          </a:prstGeom>
          <a:solidFill>
            <a:srgbClr val="CEB5E9"/>
          </a:solidFill>
          <a:ln w="9525" algn="ctr">
            <a:solidFill>
              <a:schemeClr val="tx1"/>
            </a:solidFill>
            <a:round/>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b="1" smtClean="0">
                <a:solidFill>
                  <a:srgbClr val="FF0066"/>
                </a:solidFill>
                <a:latin typeface="Times New Roman" panose="02020603050405020304" pitchFamily="18" charset="0"/>
                <a:cs typeface="Times New Roman" panose="02020603050405020304" pitchFamily="18" charset="0"/>
              </a:rPr>
              <a:t>Mỗi </a:t>
            </a:r>
            <a:r>
              <a:rPr lang="en-US" altLang="vi-VN" b="1">
                <a:solidFill>
                  <a:srgbClr val="FF0066"/>
                </a:solidFill>
                <a:latin typeface="Times New Roman" panose="02020603050405020304" pitchFamily="18" charset="0"/>
                <a:cs typeface="Times New Roman" panose="02020603050405020304" pitchFamily="18" charset="0"/>
              </a:rPr>
              <a:t>đơn vị đo khối lượng đều gấp 10 lần đơn vị bé hơn, liền nó.</a:t>
            </a:r>
            <a:endParaRPr lang="vi-VN" altLang="vi-VN" b="1">
              <a:solidFill>
                <a:srgbClr val="FF0066"/>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47495532"/>
      </p:ext>
    </p:extLst>
  </p:cSld>
  <p:clrMapOvr>
    <a:masterClrMapping/>
  </p:clrMapOvr>
  <mc:AlternateContent xmlns:mc="http://schemas.openxmlformats.org/markup-compatibility/2006" xmlns:p14="http://schemas.microsoft.com/office/powerpoint/2010/main">
    <mc:Choice Requires="p14">
      <p:transition spd="slow" p14:dur="2000" advTm="30368"/>
    </mc:Choice>
    <mc:Fallback xmlns="">
      <p:transition spd="slow" advTm="303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901700" y="2195514"/>
            <a:ext cx="10426700" cy="38242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5400">
                <a:solidFill>
                  <a:srgbClr val="FF0000"/>
                </a:solidFill>
                <a:latin typeface="Times New Roman" panose="02020603050405020304" pitchFamily="18" charset="0"/>
                <a:cs typeface="Times New Roman" panose="02020603050405020304" pitchFamily="18" charset="0"/>
              </a:rPr>
              <a:t>DẶN DÒ </a:t>
            </a:r>
          </a:p>
          <a:p>
            <a:pPr marL="214313" indent="-214313">
              <a:buFontTx/>
              <a:buChar char="-"/>
              <a:defRPr/>
            </a:pPr>
            <a:r>
              <a:rPr lang="vi-VN" sz="5400">
                <a:solidFill>
                  <a:srgbClr val="0070C0"/>
                </a:solidFill>
                <a:latin typeface="Times New Roman" panose="02020603050405020304" pitchFamily="18" charset="0"/>
                <a:cs typeface="Times New Roman" panose="02020603050405020304" pitchFamily="18" charset="0"/>
              </a:rPr>
              <a:t>Xem lại các bài tập.</a:t>
            </a:r>
          </a:p>
          <a:p>
            <a:pPr eaLnBrk="1" hangingPunct="1">
              <a:defRPr/>
            </a:pPr>
            <a:r>
              <a:rPr lang="vi-VN" sz="5400">
                <a:solidFill>
                  <a:srgbClr val="0070C0"/>
                </a:solidFill>
                <a:latin typeface="Times New Roman" panose="02020603050405020304" pitchFamily="18" charset="0"/>
                <a:cs typeface="Times New Roman" panose="02020603050405020304" pitchFamily="18" charset="0"/>
              </a:rPr>
              <a:t>- Chuẩn bị bài : “ Giây, thế kỉ </a:t>
            </a:r>
            <a:r>
              <a:rPr lang="vi-VN" sz="5400" smtClean="0">
                <a:solidFill>
                  <a:srgbClr val="0070C0"/>
                </a:solidFill>
                <a:latin typeface="Times New Roman" panose="02020603050405020304" pitchFamily="18" charset="0"/>
                <a:cs typeface="Times New Roman" panose="02020603050405020304" pitchFamily="18" charset="0"/>
              </a:rPr>
              <a:t>” (</a:t>
            </a:r>
            <a:r>
              <a:rPr lang="vi-VN" sz="5400">
                <a:solidFill>
                  <a:srgbClr val="0070C0"/>
                </a:solidFill>
                <a:latin typeface="Times New Roman" panose="02020603050405020304" pitchFamily="18" charset="0"/>
                <a:cs typeface="Times New Roman" panose="02020603050405020304" pitchFamily="18" charset="0"/>
              </a:rPr>
              <a:t>SGK/25).</a:t>
            </a:r>
          </a:p>
        </p:txBody>
      </p:sp>
    </p:spTree>
    <p:custDataLst>
      <p:tags r:id="rId1"/>
    </p:custDataLst>
    <p:extLst>
      <p:ext uri="{BB962C8B-B14F-4D97-AF65-F5344CB8AC3E}">
        <p14:creationId xmlns:p14="http://schemas.microsoft.com/office/powerpoint/2010/main" val="3713283068"/>
      </p:ext>
    </p:extLst>
  </p:cSld>
  <p:clrMapOvr>
    <a:masterClrMapping/>
  </p:clrMapOvr>
  <p:transition spd="slow" advTm="2477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6858000"/>
          </a:xfrm>
          <a:prstGeom prst="rect">
            <a:avLst/>
          </a:prstGeom>
          <a:solidFill>
            <a:srgbClr val="FEF9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cs typeface="+mn-ea"/>
              <a:sym typeface="+mn-lt"/>
            </a:endParaRPr>
          </a:p>
        </p:txBody>
      </p:sp>
      <p:pic>
        <p:nvPicPr>
          <p:cNvPr id="32771" name="图片 2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6226" y="22226"/>
            <a:ext cx="4295774"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5300" y="1522413"/>
            <a:ext cx="433388"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图片 2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3503614"/>
            <a:ext cx="5897564" cy="33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图片 2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54713" y="1160464"/>
            <a:ext cx="6651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57401" y="1062038"/>
            <a:ext cx="1211263"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图片 28"/>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36101" y="4244975"/>
            <a:ext cx="5048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图片 5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72300" y="2212976"/>
            <a:ext cx="1684338"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矩形 67"/>
          <p:cNvSpPr/>
          <p:nvPr/>
        </p:nvSpPr>
        <p:spPr>
          <a:xfrm>
            <a:off x="2995613" y="2519364"/>
            <a:ext cx="3719512" cy="1527175"/>
          </a:xfrm>
          <a:prstGeom prst="rect">
            <a:avLst/>
          </a:prstGeom>
          <a:solidFill>
            <a:srgbClr val="FFE8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cs typeface="+mn-ea"/>
              <a:sym typeface="+mn-lt"/>
            </a:endParaRPr>
          </a:p>
        </p:txBody>
      </p:sp>
      <p:sp>
        <p:nvSpPr>
          <p:cNvPr id="53" name="文本框 52"/>
          <p:cNvSpPr txBox="1"/>
          <p:nvPr/>
        </p:nvSpPr>
        <p:spPr>
          <a:xfrm>
            <a:off x="2549707" y="2337093"/>
            <a:ext cx="4611325" cy="2631490"/>
          </a:xfrm>
          <a:prstGeom prst="rect">
            <a:avLst/>
          </a:prstGeom>
          <a:noFill/>
        </p:spPr>
        <p:txBody>
          <a:bodyPr>
            <a:spAutoFit/>
            <a:scene3d>
              <a:camera prst="orthographicFront"/>
              <a:lightRig rig="threePt" dir="t"/>
            </a:scene3d>
          </a:bodyPr>
          <a:lstStyle/>
          <a:p>
            <a:pPr algn="ctr" eaLnBrk="1" hangingPunct="1">
              <a:defRPr/>
            </a:pPr>
            <a:r>
              <a:rPr lang="en-US" altLang="zh-CN" sz="3300" spc="225">
                <a:ln w="22225">
                  <a:solidFill>
                    <a:schemeClr val="accent2"/>
                  </a:solidFill>
                  <a:prstDash val="solid"/>
                </a:ln>
                <a:solidFill>
                  <a:schemeClr val="bg2">
                    <a:lumMod val="10000"/>
                  </a:schemeClr>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sym typeface="+mn-lt"/>
              </a:rPr>
              <a:t>Cảm ơn cả lớp đã tham gia buổi học ngày hôm nay.</a:t>
            </a:r>
          </a:p>
          <a:p>
            <a:pPr algn="ctr" eaLnBrk="1" hangingPunct="1">
              <a:defRPr/>
            </a:pPr>
            <a:r>
              <a:rPr lang="en-US" altLang="zh-CN" sz="3300" spc="225">
                <a:ln w="22225">
                  <a:solidFill>
                    <a:schemeClr val="accent2"/>
                  </a:solidFill>
                  <a:prstDash val="solid"/>
                </a:ln>
                <a:solidFill>
                  <a:schemeClr val="bg2">
                    <a:lumMod val="10000"/>
                  </a:schemeClr>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sym typeface="+mn-lt"/>
              </a:rPr>
              <a:t>Chúc các em học tốt và luôn mạnh </a:t>
            </a:r>
            <a:r>
              <a:rPr lang="en-US" altLang="zh-CN" sz="3300" spc="225" smtClean="0">
                <a:ln w="22225">
                  <a:solidFill>
                    <a:schemeClr val="accent2"/>
                  </a:solidFill>
                  <a:prstDash val="solid"/>
                </a:ln>
                <a:solidFill>
                  <a:schemeClr val="bg2">
                    <a:lumMod val="10000"/>
                  </a:schemeClr>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sym typeface="+mn-lt"/>
              </a:rPr>
              <a:t>khỏe!</a:t>
            </a:r>
            <a:endParaRPr lang="en-US" altLang="zh-CN" sz="3300" spc="225">
              <a:ln w="22225">
                <a:solidFill>
                  <a:schemeClr val="accent2"/>
                </a:solidFill>
                <a:prstDash val="solid"/>
              </a:ln>
              <a:solidFill>
                <a:schemeClr val="bg2">
                  <a:lumMod val="10000"/>
                </a:schemeClr>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sym typeface="+mn-lt"/>
            </a:endParaRPr>
          </a:p>
        </p:txBody>
      </p:sp>
      <p:pic>
        <p:nvPicPr>
          <p:cNvPr id="67" name="图片 66"/>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3212" y="1350170"/>
            <a:ext cx="95567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图片 68"/>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71689" y="2682875"/>
            <a:ext cx="37623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7593867"/>
      </p:ext>
    </p:extLst>
  </p:cSld>
  <p:clrMapOvr>
    <a:masterClrMapping/>
  </p:clrMapOvr>
  <p:transition spd="slow" advTm="12802">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ext Box 2"/>
          <p:cNvSpPr txBox="1">
            <a:spLocks noChangeArrowheads="1"/>
          </p:cNvSpPr>
          <p:nvPr/>
        </p:nvSpPr>
        <p:spPr bwMode="auto">
          <a:xfrm>
            <a:off x="2286000" y="762000"/>
            <a:ext cx="69342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vi-VN" sz="4400" b="1">
                <a:solidFill>
                  <a:srgbClr val="FF0066"/>
                </a:solidFill>
                <a:latin typeface="Times New Roman" panose="02020603050405020304" pitchFamily="18" charset="0"/>
                <a:cs typeface="Times New Roman" panose="02020603050405020304" pitchFamily="18" charset="0"/>
              </a:rPr>
              <a:t>Kiểm tra bài cũ:</a:t>
            </a:r>
          </a:p>
          <a:p>
            <a:pPr eaLnBrk="1" hangingPunct="1">
              <a:spcBef>
                <a:spcPct val="50000"/>
              </a:spcBef>
              <a:buFontTx/>
              <a:buNone/>
            </a:pPr>
            <a:r>
              <a:rPr lang="en-US" altLang="vi-VN" sz="4400" b="1">
                <a:latin typeface="Times New Roman" panose="02020603050405020304" pitchFamily="18" charset="0"/>
                <a:cs typeface="Times New Roman" panose="02020603050405020304" pitchFamily="18" charset="0"/>
              </a:rPr>
              <a:t>Điền       vào chỗ chấm.</a:t>
            </a:r>
          </a:p>
        </p:txBody>
      </p:sp>
      <p:sp>
        <p:nvSpPr>
          <p:cNvPr id="225285" name="Text Box 5"/>
          <p:cNvSpPr txBox="1">
            <a:spLocks noChangeArrowheads="1"/>
          </p:cNvSpPr>
          <p:nvPr/>
        </p:nvSpPr>
        <p:spPr bwMode="auto">
          <a:xfrm>
            <a:off x="2743200" y="3962400"/>
            <a:ext cx="64008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vi-VN" sz="2400">
                <a:latin typeface="Arial" panose="020B0604020202020204" pitchFamily="34" charset="0"/>
              </a:rPr>
              <a:t> </a:t>
            </a:r>
            <a:r>
              <a:rPr lang="en-US" altLang="vi-VN" sz="4000" b="1">
                <a:solidFill>
                  <a:srgbClr val="000099"/>
                </a:solidFill>
                <a:latin typeface="Times New Roman" panose="02020603050405020304" pitchFamily="18" charset="0"/>
                <a:cs typeface="Times New Roman" panose="02020603050405020304" pitchFamily="18" charset="0"/>
              </a:rPr>
              <a:t>1kg 5g ……..1500g</a:t>
            </a:r>
          </a:p>
          <a:p>
            <a:pPr eaLnBrk="1" hangingPunct="1">
              <a:spcBef>
                <a:spcPct val="50000"/>
              </a:spcBef>
              <a:buFontTx/>
              <a:buNone/>
            </a:pPr>
            <a:r>
              <a:rPr lang="en-US" altLang="vi-VN" sz="4000" b="1">
                <a:solidFill>
                  <a:srgbClr val="000099"/>
                </a:solidFill>
                <a:latin typeface="Times New Roman" panose="02020603050405020304" pitchFamily="18" charset="0"/>
                <a:cs typeface="Times New Roman" panose="02020603050405020304" pitchFamily="18" charset="0"/>
              </a:rPr>
              <a:t> 3kg 50g………. 3000g</a:t>
            </a:r>
          </a:p>
          <a:p>
            <a:pPr eaLnBrk="1" hangingPunct="1">
              <a:spcBef>
                <a:spcPct val="50000"/>
              </a:spcBef>
              <a:buFontTx/>
              <a:buNone/>
            </a:pPr>
            <a:endParaRPr lang="en-US" altLang="vi-VN" sz="4000" b="1">
              <a:solidFill>
                <a:srgbClr val="000099"/>
              </a:solidFill>
              <a:latin typeface="Times New Roman" panose="02020603050405020304" pitchFamily="18" charset="0"/>
              <a:cs typeface="Times New Roman" panose="02020603050405020304" pitchFamily="18" charset="0"/>
            </a:endParaRPr>
          </a:p>
        </p:txBody>
      </p:sp>
      <p:sp>
        <p:nvSpPr>
          <p:cNvPr id="225287" name="Text Box 7"/>
          <p:cNvSpPr txBox="1">
            <a:spLocks noChangeArrowheads="1"/>
          </p:cNvSpPr>
          <p:nvPr/>
        </p:nvSpPr>
        <p:spPr bwMode="auto">
          <a:xfrm>
            <a:off x="4876800" y="3921126"/>
            <a:ext cx="68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vi-VN" sz="4000" b="1">
                <a:solidFill>
                  <a:srgbClr val="FF0000"/>
                </a:solidFill>
                <a:latin typeface="Times New Roman" panose="02020603050405020304" pitchFamily="18" charset="0"/>
                <a:cs typeface="Times New Roman" panose="02020603050405020304" pitchFamily="18" charset="0"/>
              </a:rPr>
              <a:t>&lt;</a:t>
            </a:r>
          </a:p>
        </p:txBody>
      </p:sp>
      <p:sp>
        <p:nvSpPr>
          <p:cNvPr id="225288" name="Text Box 8"/>
          <p:cNvSpPr txBox="1">
            <a:spLocks noChangeArrowheads="1"/>
          </p:cNvSpPr>
          <p:nvPr/>
        </p:nvSpPr>
        <p:spPr bwMode="auto">
          <a:xfrm>
            <a:off x="5219700" y="4865689"/>
            <a:ext cx="68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vi-VN" sz="4000" b="1">
                <a:solidFill>
                  <a:srgbClr val="FF0000"/>
                </a:solidFill>
                <a:latin typeface="Times New Roman" panose="02020603050405020304" pitchFamily="18" charset="0"/>
                <a:cs typeface="Times New Roman" panose="02020603050405020304" pitchFamily="18" charset="0"/>
              </a:rPr>
              <a:t>&gt;</a:t>
            </a:r>
          </a:p>
        </p:txBody>
      </p:sp>
      <p:sp>
        <p:nvSpPr>
          <p:cNvPr id="2" name="Rectangle 1"/>
          <p:cNvSpPr/>
          <p:nvPr/>
        </p:nvSpPr>
        <p:spPr>
          <a:xfrm>
            <a:off x="3581400" y="1508125"/>
            <a:ext cx="723900" cy="1746250"/>
          </a:xfrm>
          <a:prstGeom prst="rect">
            <a:avLst/>
          </a:prstGeom>
          <a:solidFill>
            <a:srgbClr val="ACF2E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a:solidFill>
                  <a:srgbClr val="7030A0"/>
                </a:solidFill>
                <a:latin typeface="Times New Roman" panose="02020603050405020304" pitchFamily="18" charset="0"/>
                <a:cs typeface="Times New Roman" panose="02020603050405020304" pitchFamily="18" charset="0"/>
              </a:rPr>
              <a:t>&gt;</a:t>
            </a:r>
          </a:p>
          <a:p>
            <a:pPr algn="ctr">
              <a:defRPr/>
            </a:pPr>
            <a:r>
              <a:rPr lang="en-US" sz="4000" b="1">
                <a:solidFill>
                  <a:srgbClr val="7030A0"/>
                </a:solidFill>
                <a:latin typeface="Times New Roman" panose="02020603050405020304" pitchFamily="18" charset="0"/>
                <a:cs typeface="Times New Roman" panose="02020603050405020304" pitchFamily="18" charset="0"/>
              </a:rPr>
              <a:t>&lt; </a:t>
            </a:r>
          </a:p>
          <a:p>
            <a:pPr algn="ctr">
              <a:defRPr/>
            </a:pPr>
            <a:r>
              <a:rPr lang="en-US" sz="4000" b="1">
                <a:solidFill>
                  <a:srgbClr val="7030A0"/>
                </a:solidFill>
                <a:latin typeface="Times New Roman" panose="02020603050405020304" pitchFamily="18" charset="0"/>
                <a:cs typeface="Times New Roman" panose="02020603050405020304" pitchFamily="18" charset="0"/>
              </a:rPr>
              <a:t>=</a:t>
            </a:r>
            <a:endParaRPr lang="vi-VN" sz="4000" b="1">
              <a:solidFill>
                <a:srgbClr val="7030A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801938" y="3468688"/>
            <a:ext cx="16002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00B050"/>
                </a:solidFill>
                <a:latin typeface="Times New Roman" panose="02020603050405020304" pitchFamily="18" charset="0"/>
                <a:cs typeface="Times New Roman" panose="02020603050405020304" pitchFamily="18" charset="0"/>
              </a:rPr>
              <a:t>1005g</a:t>
            </a:r>
            <a:endParaRPr lang="vi-VN" sz="3200" b="1">
              <a:solidFill>
                <a:srgbClr val="00B050"/>
              </a:solidFill>
              <a:latin typeface="Times New Roman" panose="02020603050405020304" pitchFamily="18" charset="0"/>
              <a:cs typeface="Times New Roman" panose="02020603050405020304" pitchFamily="18" charset="0"/>
            </a:endParaRPr>
          </a:p>
        </p:txBody>
      </p:sp>
      <p:sp>
        <p:nvSpPr>
          <p:cNvPr id="8" name="Rectangle 7"/>
          <p:cNvSpPr/>
          <p:nvPr/>
        </p:nvSpPr>
        <p:spPr>
          <a:xfrm>
            <a:off x="2801938" y="5570538"/>
            <a:ext cx="16002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00B050"/>
                </a:solidFill>
                <a:latin typeface="Times New Roman" panose="02020603050405020304" pitchFamily="18" charset="0"/>
                <a:cs typeface="Times New Roman" panose="02020603050405020304" pitchFamily="18" charset="0"/>
              </a:rPr>
              <a:t>3050g</a:t>
            </a:r>
            <a:endParaRPr lang="vi-VN" sz="3200" b="1">
              <a:solidFill>
                <a:srgbClr val="00B05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85796377"/>
      </p:ext>
    </p:extLst>
  </p:cSld>
  <p:clrMapOvr>
    <a:masterClrMapping/>
  </p:clrMapOvr>
  <p:transition advTm="9926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5282"/>
                                        </p:tgtEl>
                                        <p:attrNameLst>
                                          <p:attrName>style.visibility</p:attrName>
                                        </p:attrNameLst>
                                      </p:cBhvr>
                                      <p:to>
                                        <p:strVal val="visible"/>
                                      </p:to>
                                    </p:set>
                                    <p:animEffect transition="in" filter="box(in)">
                                      <p:cBhvr>
                                        <p:cTn id="7" dur="500"/>
                                        <p:tgtEl>
                                          <p:spTgt spid="22528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25285"/>
                                        </p:tgtEl>
                                        <p:attrNameLst>
                                          <p:attrName>style.visibility</p:attrName>
                                        </p:attrNameLst>
                                      </p:cBhvr>
                                      <p:to>
                                        <p:strVal val="visible"/>
                                      </p:to>
                                    </p:set>
                                    <p:animEffect transition="in" filter="box(in)">
                                      <p:cBhvr>
                                        <p:cTn id="10" dur="500"/>
                                        <p:tgtEl>
                                          <p:spTgt spid="22528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25287"/>
                                        </p:tgtEl>
                                        <p:attrNameLst>
                                          <p:attrName>style.visibility</p:attrName>
                                        </p:attrNameLst>
                                      </p:cBhvr>
                                      <p:to>
                                        <p:strVal val="visible"/>
                                      </p:to>
                                    </p:set>
                                    <p:animEffect transition="in" filter="barn(inVertical)">
                                      <p:cBhvr>
                                        <p:cTn id="23" dur="500"/>
                                        <p:tgtEl>
                                          <p:spTgt spid="22528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25288"/>
                                        </p:tgtEl>
                                        <p:attrNameLst>
                                          <p:attrName>style.visibility</p:attrName>
                                        </p:attrNameLst>
                                      </p:cBhvr>
                                      <p:to>
                                        <p:strVal val="visible"/>
                                      </p:to>
                                    </p:set>
                                    <p:animEffect transition="in" filter="barn(inVertical)">
                                      <p:cBhvr>
                                        <p:cTn id="33" dur="500"/>
                                        <p:tgtEl>
                                          <p:spTgt spid="225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2" grpId="0"/>
      <p:bldP spid="225285" grpId="0"/>
      <p:bldP spid="225287" grpId="0"/>
      <p:bldP spid="225288" grpId="0"/>
      <p:bldP spid="2" grpId="0" animBg="1"/>
      <p:bldP spid="3"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981200" y="1371600"/>
            <a:ext cx="8534400" cy="3417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en-US" sz="4800" b="1" i="1" u="sng">
                <a:solidFill>
                  <a:schemeClr val="tx1"/>
                </a:solidFill>
                <a:latin typeface="Times New Roman" panose="02020603050405020304" pitchFamily="18" charset="0"/>
                <a:cs typeface="Times New Roman" panose="02020603050405020304" pitchFamily="18" charset="0"/>
              </a:rPr>
              <a:t>Toán </a:t>
            </a:r>
          </a:p>
          <a:p>
            <a:pPr algn="ctr" eaLnBrk="1" hangingPunct="1">
              <a:defRPr/>
            </a:pPr>
            <a:r>
              <a:rPr lang="en-US" altLang="en-US" sz="4800" b="1">
                <a:solidFill>
                  <a:srgbClr val="C00000"/>
                </a:solidFill>
                <a:latin typeface="Times New Roman" panose="02020603050405020304" pitchFamily="18" charset="0"/>
                <a:cs typeface="Times New Roman" panose="02020603050405020304" pitchFamily="18" charset="0"/>
              </a:rPr>
              <a:t>YẾN, TẠ, TẤN - BẢNG ĐƠN VỊ ĐO KHỐI LƯỢNG</a:t>
            </a:r>
            <a:endParaRPr lang="en-US" altLang="en-US" sz="4800" b="1" dirty="0">
              <a:solidFill>
                <a:srgbClr val="C00000"/>
              </a:solidFill>
              <a:latin typeface="Times New Roman" panose="02020603050405020304" pitchFamily="18" charset="0"/>
              <a:cs typeface="Times New Roman" panose="02020603050405020304" pitchFamily="18" charset="0"/>
            </a:endParaRPr>
          </a:p>
        </p:txBody>
      </p:sp>
      <p:sp>
        <p:nvSpPr>
          <p:cNvPr id="6" name="文本框 57"/>
          <p:cNvSpPr txBox="1"/>
          <p:nvPr/>
        </p:nvSpPr>
        <p:spPr>
          <a:xfrm>
            <a:off x="6858000" y="4589464"/>
            <a:ext cx="3429000" cy="523875"/>
          </a:xfrm>
          <a:prstGeom prst="rect">
            <a:avLst/>
          </a:prstGeom>
          <a:solidFill>
            <a:srgbClr val="FFFF00"/>
          </a:solidFill>
        </p:spPr>
        <p:txBody>
          <a:bodyPr>
            <a:spAutoFit/>
          </a:bodyPr>
          <a:lstStyle/>
          <a:p>
            <a:pPr algn="ctr" eaLnBrk="1" hangingPunct="1">
              <a:defRPr/>
            </a:pPr>
            <a:r>
              <a:rPr lang="en-US" sz="2800" b="1">
                <a:ln/>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lt"/>
              </a:rPr>
              <a:t>SGK/Trang 23, 24</a:t>
            </a:r>
            <a:endParaRPr lang="en-US" sz="2800" b="1" dirty="0">
              <a:ln/>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lt"/>
            </a:endParaRPr>
          </a:p>
        </p:txBody>
      </p:sp>
    </p:spTree>
    <p:extLst>
      <p:ext uri="{BB962C8B-B14F-4D97-AF65-F5344CB8AC3E}">
        <p14:creationId xmlns:p14="http://schemas.microsoft.com/office/powerpoint/2010/main" val="1014481809"/>
      </p:ext>
    </p:extLst>
  </p:cSld>
  <p:clrMapOvr>
    <a:masterClrMapping/>
  </p:clrMapOvr>
  <p:transition spd="slow" advTm="4804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ext Box 2"/>
          <p:cNvSpPr txBox="1">
            <a:spLocks noChangeArrowheads="1"/>
          </p:cNvSpPr>
          <p:nvPr/>
        </p:nvSpPr>
        <p:spPr bwMode="auto">
          <a:xfrm>
            <a:off x="395785" y="1084264"/>
            <a:ext cx="1179621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vi-VN" b="1">
                <a:solidFill>
                  <a:srgbClr val="0000FF"/>
                </a:solidFill>
                <a:latin typeface="Times New Roman" panose="02020603050405020304" pitchFamily="18" charset="0"/>
              </a:rPr>
              <a:t>Để đo khối lượng các vật nặng tới </a:t>
            </a:r>
            <a:r>
              <a:rPr lang="en-US" altLang="vi-VN" b="1">
                <a:solidFill>
                  <a:srgbClr val="00B050"/>
                </a:solidFill>
                <a:latin typeface="Times New Roman" panose="02020603050405020304" pitchFamily="18" charset="0"/>
              </a:rPr>
              <a:t>hàng chục </a:t>
            </a:r>
            <a:r>
              <a:rPr lang="en-US" altLang="vi-VN" b="1" smtClean="0">
                <a:solidFill>
                  <a:srgbClr val="00B050"/>
                </a:solidFill>
                <a:latin typeface="Times New Roman" panose="02020603050405020304" pitchFamily="18" charset="0"/>
              </a:rPr>
              <a:t>ki-lô-gam </a:t>
            </a:r>
            <a:r>
              <a:rPr lang="en-US" altLang="vi-VN" b="1">
                <a:solidFill>
                  <a:srgbClr val="0000FF"/>
                </a:solidFill>
                <a:latin typeface="Times New Roman" panose="02020603050405020304" pitchFamily="18" charset="0"/>
              </a:rPr>
              <a:t>người ta còn dùng đơn vị đo là </a:t>
            </a:r>
            <a:r>
              <a:rPr lang="en-US" altLang="vi-VN" b="1" smtClean="0">
                <a:solidFill>
                  <a:srgbClr val="FF0066"/>
                </a:solidFill>
                <a:latin typeface="Times New Roman" panose="02020603050405020304" pitchFamily="18" charset="0"/>
              </a:rPr>
              <a:t>yến.</a:t>
            </a:r>
            <a:endParaRPr lang="en-US" altLang="vi-VN" b="1">
              <a:solidFill>
                <a:srgbClr val="FF0066"/>
              </a:solidFill>
              <a:latin typeface="Times New Roman" panose="02020603050405020304" pitchFamily="18" charset="0"/>
            </a:endParaRPr>
          </a:p>
        </p:txBody>
      </p:sp>
      <p:sp>
        <p:nvSpPr>
          <p:cNvPr id="230404" name="Text Box 4"/>
          <p:cNvSpPr txBox="1">
            <a:spLocks noChangeArrowheads="1"/>
          </p:cNvSpPr>
          <p:nvPr/>
        </p:nvSpPr>
        <p:spPr bwMode="auto">
          <a:xfrm>
            <a:off x="2246313" y="2452688"/>
            <a:ext cx="7315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vi-VN" b="1">
                <a:solidFill>
                  <a:srgbClr val="FF0000"/>
                </a:solidFill>
                <a:latin typeface="Times New Roman" panose="02020603050405020304" pitchFamily="18" charset="0"/>
              </a:rPr>
              <a:t>10kg tạo thành 1 yến </a:t>
            </a:r>
            <a:r>
              <a:rPr lang="en-US" altLang="vi-VN" b="1">
                <a:solidFill>
                  <a:srgbClr val="FF0000"/>
                </a:solidFill>
                <a:latin typeface="Times New Roman" panose="02020603050405020304" pitchFamily="18" charset="0"/>
                <a:sym typeface="Wingdings" panose="05000000000000000000" pitchFamily="2" charset="2"/>
              </a:rPr>
              <a:t></a:t>
            </a:r>
            <a:r>
              <a:rPr lang="en-US" altLang="vi-VN" b="1">
                <a:solidFill>
                  <a:srgbClr val="FF0000"/>
                </a:solidFill>
                <a:latin typeface="Times New Roman" panose="02020603050405020304" pitchFamily="18" charset="0"/>
              </a:rPr>
              <a:t> 1 yến bằng 10kg</a:t>
            </a:r>
          </a:p>
        </p:txBody>
      </p:sp>
      <p:sp>
        <p:nvSpPr>
          <p:cNvPr id="230405" name="Text Box 5"/>
          <p:cNvSpPr txBox="1">
            <a:spLocks noChangeArrowheads="1"/>
          </p:cNvSpPr>
          <p:nvPr/>
        </p:nvSpPr>
        <p:spPr bwMode="auto">
          <a:xfrm>
            <a:off x="2246313" y="2374900"/>
            <a:ext cx="2500312" cy="584200"/>
          </a:xfrm>
          <a:prstGeom prst="rect">
            <a:avLst/>
          </a:prstGeom>
          <a:gradFill rotWithShape="0">
            <a:gsLst>
              <a:gs pos="0">
                <a:srgbClr val="CC99FF"/>
              </a:gs>
              <a:gs pos="50000">
                <a:schemeClr val="bg1"/>
              </a:gs>
              <a:gs pos="100000">
                <a:srgbClr val="CC99FF"/>
              </a:gs>
            </a:gsLst>
            <a:lin ang="5400000" scaled="1"/>
          </a:gradFill>
          <a:ln>
            <a:noFill/>
          </a:ln>
          <a:effectLst/>
          <a:extLst/>
        </p:spPr>
        <p:txBody>
          <a:bodyPr>
            <a:spAutoFit/>
          </a:bodyPr>
          <a:lstStyle/>
          <a:p>
            <a:pPr>
              <a:defRPr/>
            </a:pPr>
            <a:r>
              <a:rPr lang="en-US" sz="3200" b="1" dirty="0">
                <a:solidFill>
                  <a:srgbClr val="FF3300"/>
                </a:solidFill>
                <a:latin typeface="Times New Roman" pitchFamily="18" charset="0"/>
                <a:cs typeface="Times New Roman" pitchFamily="18" charset="0"/>
              </a:rPr>
              <a:t>1 </a:t>
            </a:r>
            <a:r>
              <a:rPr lang="en-US" sz="3200" b="1" dirty="0" err="1">
                <a:solidFill>
                  <a:srgbClr val="FF3300"/>
                </a:solidFill>
                <a:latin typeface="Times New Roman" pitchFamily="18" charset="0"/>
                <a:cs typeface="Times New Roman" pitchFamily="18" charset="0"/>
              </a:rPr>
              <a:t>yến</a:t>
            </a:r>
            <a:r>
              <a:rPr lang="en-US" sz="3200" b="1" dirty="0">
                <a:solidFill>
                  <a:srgbClr val="FF3300"/>
                </a:solidFill>
                <a:latin typeface="Times New Roman" pitchFamily="18" charset="0"/>
                <a:cs typeface="Times New Roman" pitchFamily="18" charset="0"/>
              </a:rPr>
              <a:t> = 10 kg</a:t>
            </a:r>
          </a:p>
        </p:txBody>
      </p:sp>
      <p:sp>
        <p:nvSpPr>
          <p:cNvPr id="230407" name="Text Box 7"/>
          <p:cNvSpPr txBox="1">
            <a:spLocks noChangeArrowheads="1"/>
          </p:cNvSpPr>
          <p:nvPr/>
        </p:nvSpPr>
        <p:spPr bwMode="auto">
          <a:xfrm>
            <a:off x="2246314" y="2959100"/>
            <a:ext cx="2505075" cy="584200"/>
          </a:xfrm>
          <a:prstGeom prst="rect">
            <a:avLst/>
          </a:prstGeom>
          <a:gradFill rotWithShape="0">
            <a:gsLst>
              <a:gs pos="0">
                <a:srgbClr val="CC99FF"/>
              </a:gs>
              <a:gs pos="50000">
                <a:schemeClr val="bg1"/>
              </a:gs>
              <a:gs pos="100000">
                <a:srgbClr val="CC99FF"/>
              </a:gs>
            </a:gsLst>
            <a:lin ang="5400000" scaled="1"/>
          </a:gradFill>
          <a:ln>
            <a:noFill/>
          </a:ln>
          <a:effectLst/>
          <a:extLst/>
        </p:spPr>
        <p:txBody>
          <a:bodyPr>
            <a:spAutoFit/>
          </a:bodyPr>
          <a:lstStyle/>
          <a:p>
            <a:pPr>
              <a:defRPr/>
            </a:pPr>
            <a:r>
              <a:rPr lang="en-US" sz="3200" b="1" dirty="0">
                <a:solidFill>
                  <a:srgbClr val="FF3300"/>
                </a:solidFill>
                <a:latin typeface="Times New Roman" pitchFamily="18" charset="0"/>
                <a:cs typeface="Times New Roman" pitchFamily="18" charset="0"/>
              </a:rPr>
              <a:t>10 kg = 1 </a:t>
            </a:r>
            <a:r>
              <a:rPr lang="en-US" sz="3200" b="1" dirty="0" err="1">
                <a:solidFill>
                  <a:srgbClr val="FF3300"/>
                </a:solidFill>
                <a:latin typeface="Times New Roman" pitchFamily="18" charset="0"/>
                <a:cs typeface="Times New Roman" pitchFamily="18" charset="0"/>
              </a:rPr>
              <a:t>yến</a:t>
            </a:r>
            <a:endParaRPr lang="en-US" sz="3200" b="1" dirty="0">
              <a:solidFill>
                <a:srgbClr val="FF3300"/>
              </a:solidFill>
              <a:latin typeface="Times New Roman" pitchFamily="18" charset="0"/>
              <a:cs typeface="Times New Roman" pitchFamily="18" charset="0"/>
            </a:endParaRPr>
          </a:p>
        </p:txBody>
      </p:sp>
      <p:sp>
        <p:nvSpPr>
          <p:cNvPr id="230416" name="Text Box 16"/>
          <p:cNvSpPr txBox="1">
            <a:spLocks noChangeArrowheads="1"/>
          </p:cNvSpPr>
          <p:nvPr/>
        </p:nvSpPr>
        <p:spPr bwMode="auto">
          <a:xfrm>
            <a:off x="2133600" y="4953001"/>
            <a:ext cx="755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000" b="1">
                <a:latin typeface="Times New Roman" panose="02020603050405020304" pitchFamily="18" charset="0"/>
              </a:rPr>
              <a:t>? yến</a:t>
            </a:r>
            <a:endParaRPr lang="en-US" altLang="vi-VN" sz="2000">
              <a:latin typeface="Times New Roman" panose="02020603050405020304" pitchFamily="18" charset="0"/>
            </a:endParaRPr>
          </a:p>
        </p:txBody>
      </p:sp>
      <p:sp>
        <p:nvSpPr>
          <p:cNvPr id="230417" name="Text Box 17"/>
          <p:cNvSpPr txBox="1">
            <a:spLocks noChangeArrowheads="1"/>
          </p:cNvSpPr>
          <p:nvPr/>
        </p:nvSpPr>
        <p:spPr bwMode="auto">
          <a:xfrm>
            <a:off x="3581400" y="4800601"/>
            <a:ext cx="642938"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000" b="1">
                <a:latin typeface=".VnAvant" panose="020B7200000000000000" pitchFamily="34" charset="0"/>
              </a:rPr>
              <a:t>?kg</a:t>
            </a:r>
          </a:p>
        </p:txBody>
      </p:sp>
      <p:sp>
        <p:nvSpPr>
          <p:cNvPr id="230415" name="Text Box 15"/>
          <p:cNvSpPr txBox="1">
            <a:spLocks noChangeArrowheads="1"/>
          </p:cNvSpPr>
          <p:nvPr/>
        </p:nvSpPr>
        <p:spPr bwMode="auto">
          <a:xfrm>
            <a:off x="3348038" y="4845050"/>
            <a:ext cx="1027112" cy="585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b="1">
                <a:latin typeface="Times New Roman" panose="02020603050405020304" pitchFamily="18" charset="0"/>
                <a:cs typeface="Times New Roman" panose="02020603050405020304" pitchFamily="18" charset="0"/>
              </a:rPr>
              <a:t>10kg</a:t>
            </a:r>
          </a:p>
        </p:txBody>
      </p:sp>
      <p:sp>
        <p:nvSpPr>
          <p:cNvPr id="230414" name="Text Box 14"/>
          <p:cNvSpPr txBox="1">
            <a:spLocks noChangeArrowheads="1"/>
          </p:cNvSpPr>
          <p:nvPr/>
        </p:nvSpPr>
        <p:spPr bwMode="auto">
          <a:xfrm>
            <a:off x="1908176" y="4819650"/>
            <a:ext cx="1108075"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b="1">
                <a:latin typeface="Times New Roman" panose="02020603050405020304" pitchFamily="18" charset="0"/>
                <a:cs typeface="Times New Roman" panose="02020603050405020304" pitchFamily="18" charset="0"/>
              </a:rPr>
              <a:t>1 yến</a:t>
            </a:r>
          </a:p>
        </p:txBody>
      </p:sp>
      <p:grpSp>
        <p:nvGrpSpPr>
          <p:cNvPr id="4" name="Group 18"/>
          <p:cNvGrpSpPr>
            <a:grpSpLocks/>
          </p:cNvGrpSpPr>
          <p:nvPr/>
        </p:nvGrpSpPr>
        <p:grpSpPr bwMode="auto">
          <a:xfrm>
            <a:off x="4476751" y="3429000"/>
            <a:ext cx="3408363" cy="2362200"/>
            <a:chOff x="0" y="1968"/>
            <a:chExt cx="2640" cy="1680"/>
          </a:xfrm>
        </p:grpSpPr>
        <p:sp>
          <p:nvSpPr>
            <p:cNvPr id="7198" name="Rectangle 19"/>
            <p:cNvSpPr>
              <a:spLocks noChangeArrowheads="1"/>
            </p:cNvSpPr>
            <p:nvPr/>
          </p:nvSpPr>
          <p:spPr bwMode="auto">
            <a:xfrm>
              <a:off x="0" y="1968"/>
              <a:ext cx="2640" cy="168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2400">
                <a:latin typeface="Arial" panose="020B0604020202020204" pitchFamily="34" charset="0"/>
              </a:endParaRPr>
            </a:p>
          </p:txBody>
        </p:sp>
        <p:grpSp>
          <p:nvGrpSpPr>
            <p:cNvPr id="7199" name="Group 20"/>
            <p:cNvGrpSpPr>
              <a:grpSpLocks/>
            </p:cNvGrpSpPr>
            <p:nvPr/>
          </p:nvGrpSpPr>
          <p:grpSpPr bwMode="auto">
            <a:xfrm>
              <a:off x="166" y="2068"/>
              <a:ext cx="698" cy="796"/>
              <a:chOff x="2193" y="1178"/>
              <a:chExt cx="927" cy="1058"/>
            </a:xfrm>
          </p:grpSpPr>
          <p:sp>
            <p:nvSpPr>
              <p:cNvPr id="7212" name="Freeform 21" descr="Woven mat"/>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vi-VN"/>
              </a:p>
            </p:txBody>
          </p:sp>
          <p:sp>
            <p:nvSpPr>
              <p:cNvPr id="7213" name="Text Box 22"/>
              <p:cNvSpPr txBox="1">
                <a:spLocks noChangeArrowheads="1"/>
              </p:cNvSpPr>
              <p:nvPr/>
            </p:nvSpPr>
            <p:spPr bwMode="auto">
              <a:xfrm>
                <a:off x="2303" y="1710"/>
                <a:ext cx="732" cy="3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vi-VN" sz="2000" b="1">
                    <a:solidFill>
                      <a:srgbClr val="FF3300"/>
                    </a:solidFill>
                    <a:latin typeface="Times New Roman" panose="02020603050405020304" pitchFamily="18" charset="0"/>
                    <a:cs typeface="Times New Roman" panose="02020603050405020304" pitchFamily="18" charset="0"/>
                  </a:rPr>
                  <a:t>10kg</a:t>
                </a:r>
              </a:p>
            </p:txBody>
          </p:sp>
        </p:grpSp>
        <p:grpSp>
          <p:nvGrpSpPr>
            <p:cNvPr id="7200" name="Group 23"/>
            <p:cNvGrpSpPr>
              <a:grpSpLocks/>
            </p:cNvGrpSpPr>
            <p:nvPr/>
          </p:nvGrpSpPr>
          <p:grpSpPr bwMode="auto">
            <a:xfrm>
              <a:off x="960" y="2068"/>
              <a:ext cx="698" cy="796"/>
              <a:chOff x="2193" y="1178"/>
              <a:chExt cx="927" cy="1058"/>
            </a:xfrm>
          </p:grpSpPr>
          <p:sp>
            <p:nvSpPr>
              <p:cNvPr id="7210" name="Freeform 24" descr="Woven mat"/>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vi-VN"/>
              </a:p>
            </p:txBody>
          </p:sp>
          <p:sp>
            <p:nvSpPr>
              <p:cNvPr id="7211" name="Text Box 25"/>
              <p:cNvSpPr txBox="1">
                <a:spLocks noChangeArrowheads="1"/>
              </p:cNvSpPr>
              <p:nvPr/>
            </p:nvSpPr>
            <p:spPr bwMode="auto">
              <a:xfrm>
                <a:off x="2304" y="1710"/>
                <a:ext cx="732" cy="3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vi-VN" sz="2000" b="1">
                    <a:solidFill>
                      <a:srgbClr val="FF3300"/>
                    </a:solidFill>
                    <a:latin typeface="Times New Roman" panose="02020603050405020304" pitchFamily="18" charset="0"/>
                    <a:cs typeface="Times New Roman" panose="02020603050405020304" pitchFamily="18" charset="0"/>
                  </a:rPr>
                  <a:t>10kg</a:t>
                </a:r>
              </a:p>
            </p:txBody>
          </p:sp>
        </p:grpSp>
        <p:grpSp>
          <p:nvGrpSpPr>
            <p:cNvPr id="7201" name="Group 26"/>
            <p:cNvGrpSpPr>
              <a:grpSpLocks/>
            </p:cNvGrpSpPr>
            <p:nvPr/>
          </p:nvGrpSpPr>
          <p:grpSpPr bwMode="auto">
            <a:xfrm>
              <a:off x="1728" y="2068"/>
              <a:ext cx="698" cy="796"/>
              <a:chOff x="2193" y="1178"/>
              <a:chExt cx="927" cy="1058"/>
            </a:xfrm>
          </p:grpSpPr>
          <p:sp>
            <p:nvSpPr>
              <p:cNvPr id="7208" name="Freeform 27" descr="Woven mat"/>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vi-VN"/>
              </a:p>
            </p:txBody>
          </p:sp>
          <p:sp>
            <p:nvSpPr>
              <p:cNvPr id="7209" name="Text Box 28"/>
              <p:cNvSpPr txBox="1">
                <a:spLocks noChangeArrowheads="1"/>
              </p:cNvSpPr>
              <p:nvPr/>
            </p:nvSpPr>
            <p:spPr bwMode="auto">
              <a:xfrm>
                <a:off x="2303" y="1710"/>
                <a:ext cx="732" cy="3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vi-VN" sz="2000" b="1">
                    <a:solidFill>
                      <a:srgbClr val="FF3300"/>
                    </a:solidFill>
                    <a:latin typeface="Times New Roman" panose="02020603050405020304" pitchFamily="18" charset="0"/>
                    <a:cs typeface="Times New Roman" panose="02020603050405020304" pitchFamily="18" charset="0"/>
                  </a:rPr>
                  <a:t>10kg</a:t>
                </a:r>
              </a:p>
            </p:txBody>
          </p:sp>
        </p:grpSp>
        <p:grpSp>
          <p:nvGrpSpPr>
            <p:cNvPr id="7202" name="Group 29"/>
            <p:cNvGrpSpPr>
              <a:grpSpLocks/>
            </p:cNvGrpSpPr>
            <p:nvPr/>
          </p:nvGrpSpPr>
          <p:grpSpPr bwMode="auto">
            <a:xfrm>
              <a:off x="550" y="2688"/>
              <a:ext cx="698" cy="796"/>
              <a:chOff x="2193" y="1178"/>
              <a:chExt cx="927" cy="1058"/>
            </a:xfrm>
          </p:grpSpPr>
          <p:sp>
            <p:nvSpPr>
              <p:cNvPr id="7206" name="Freeform 30" descr="Woven mat"/>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vi-VN"/>
              </a:p>
            </p:txBody>
          </p:sp>
          <p:sp>
            <p:nvSpPr>
              <p:cNvPr id="7207" name="Text Box 31"/>
              <p:cNvSpPr txBox="1">
                <a:spLocks noChangeArrowheads="1"/>
              </p:cNvSpPr>
              <p:nvPr/>
            </p:nvSpPr>
            <p:spPr bwMode="auto">
              <a:xfrm>
                <a:off x="2303" y="1710"/>
                <a:ext cx="732" cy="3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vi-VN" sz="2000" b="1">
                    <a:solidFill>
                      <a:srgbClr val="FF3300"/>
                    </a:solidFill>
                    <a:latin typeface="Times New Roman" panose="02020603050405020304" pitchFamily="18" charset="0"/>
                    <a:cs typeface="Times New Roman" panose="02020603050405020304" pitchFamily="18" charset="0"/>
                  </a:rPr>
                  <a:t>10kg</a:t>
                </a:r>
              </a:p>
            </p:txBody>
          </p:sp>
        </p:grpSp>
        <p:grpSp>
          <p:nvGrpSpPr>
            <p:cNvPr id="7203" name="Group 32"/>
            <p:cNvGrpSpPr>
              <a:grpSpLocks/>
            </p:cNvGrpSpPr>
            <p:nvPr/>
          </p:nvGrpSpPr>
          <p:grpSpPr bwMode="auto">
            <a:xfrm>
              <a:off x="1344" y="2688"/>
              <a:ext cx="698" cy="796"/>
              <a:chOff x="2193" y="1178"/>
              <a:chExt cx="927" cy="1058"/>
            </a:xfrm>
          </p:grpSpPr>
          <p:sp>
            <p:nvSpPr>
              <p:cNvPr id="7204" name="Freeform 33" descr="Woven mat"/>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vi-VN"/>
              </a:p>
            </p:txBody>
          </p:sp>
          <p:sp>
            <p:nvSpPr>
              <p:cNvPr id="7205" name="Text Box 34"/>
              <p:cNvSpPr txBox="1">
                <a:spLocks noChangeArrowheads="1"/>
              </p:cNvSpPr>
              <p:nvPr/>
            </p:nvSpPr>
            <p:spPr bwMode="auto">
              <a:xfrm>
                <a:off x="2303" y="1710"/>
                <a:ext cx="732" cy="3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vi-VN" sz="2000" b="1">
                    <a:solidFill>
                      <a:srgbClr val="FF3300"/>
                    </a:solidFill>
                    <a:latin typeface="Times New Roman" panose="02020603050405020304" pitchFamily="18" charset="0"/>
                    <a:cs typeface="Times New Roman" panose="02020603050405020304" pitchFamily="18" charset="0"/>
                  </a:rPr>
                  <a:t>10kg</a:t>
                </a:r>
              </a:p>
            </p:txBody>
          </p:sp>
        </p:grpSp>
      </p:grpSp>
      <p:sp>
        <p:nvSpPr>
          <p:cNvPr id="230435" name="Text Box 35"/>
          <p:cNvSpPr txBox="1">
            <a:spLocks noChangeArrowheads="1"/>
          </p:cNvSpPr>
          <p:nvPr/>
        </p:nvSpPr>
        <p:spPr bwMode="auto">
          <a:xfrm>
            <a:off x="5753101" y="6000750"/>
            <a:ext cx="809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000" b="1">
                <a:latin typeface="Times New Roman" panose="02020603050405020304" pitchFamily="18" charset="0"/>
                <a:cs typeface="Times New Roman" panose="02020603050405020304" pitchFamily="18" charset="0"/>
              </a:rPr>
              <a:t>? Yến</a:t>
            </a:r>
            <a:endParaRPr lang="en-US" altLang="vi-VN" sz="2000">
              <a:latin typeface="Times New Roman" panose="02020603050405020304" pitchFamily="18" charset="0"/>
              <a:cs typeface="Times New Roman" panose="02020603050405020304" pitchFamily="18" charset="0"/>
            </a:endParaRPr>
          </a:p>
        </p:txBody>
      </p:sp>
      <p:sp>
        <p:nvSpPr>
          <p:cNvPr id="230436" name="Text Box 36"/>
          <p:cNvSpPr txBox="1">
            <a:spLocks noChangeArrowheads="1"/>
          </p:cNvSpPr>
          <p:nvPr/>
        </p:nvSpPr>
        <p:spPr bwMode="auto">
          <a:xfrm>
            <a:off x="5600701" y="5970588"/>
            <a:ext cx="1108075"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b="1">
                <a:latin typeface="Times New Roman" panose="02020603050405020304" pitchFamily="18" charset="0"/>
                <a:cs typeface="Times New Roman" panose="02020603050405020304" pitchFamily="18" charset="0"/>
              </a:rPr>
              <a:t>5 yến</a:t>
            </a:r>
          </a:p>
        </p:txBody>
      </p:sp>
      <p:grpSp>
        <p:nvGrpSpPr>
          <p:cNvPr id="10" name="Group 37"/>
          <p:cNvGrpSpPr>
            <a:grpSpLocks/>
          </p:cNvGrpSpPr>
          <p:nvPr/>
        </p:nvGrpSpPr>
        <p:grpSpPr bwMode="auto">
          <a:xfrm>
            <a:off x="7942263" y="3430588"/>
            <a:ext cx="2398712" cy="2360612"/>
            <a:chOff x="2846" y="1588"/>
            <a:chExt cx="1858" cy="1680"/>
          </a:xfrm>
        </p:grpSpPr>
        <p:sp>
          <p:nvSpPr>
            <p:cNvPr id="7191" name="Rectangle 38"/>
            <p:cNvSpPr>
              <a:spLocks noChangeArrowheads="1"/>
            </p:cNvSpPr>
            <p:nvPr/>
          </p:nvSpPr>
          <p:spPr bwMode="auto">
            <a:xfrm>
              <a:off x="2846" y="1588"/>
              <a:ext cx="1858" cy="168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2400">
                <a:latin typeface="Arial" panose="020B0604020202020204" pitchFamily="34" charset="0"/>
              </a:endParaRPr>
            </a:p>
          </p:txBody>
        </p:sp>
        <p:grpSp>
          <p:nvGrpSpPr>
            <p:cNvPr id="7192" name="Group 39"/>
            <p:cNvGrpSpPr>
              <a:grpSpLocks/>
            </p:cNvGrpSpPr>
            <p:nvPr/>
          </p:nvGrpSpPr>
          <p:grpSpPr bwMode="auto">
            <a:xfrm>
              <a:off x="3020" y="2352"/>
              <a:ext cx="698" cy="796"/>
              <a:chOff x="2193" y="1178"/>
              <a:chExt cx="927" cy="1058"/>
            </a:xfrm>
          </p:grpSpPr>
          <p:sp>
            <p:nvSpPr>
              <p:cNvPr id="7196" name="Freeform 40" descr="Woven mat"/>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vi-VN"/>
              </a:p>
            </p:txBody>
          </p:sp>
          <p:sp>
            <p:nvSpPr>
              <p:cNvPr id="7197" name="Text Box 41"/>
              <p:cNvSpPr txBox="1">
                <a:spLocks noChangeArrowheads="1"/>
              </p:cNvSpPr>
              <p:nvPr/>
            </p:nvSpPr>
            <p:spPr bwMode="auto">
              <a:xfrm>
                <a:off x="2284" y="1710"/>
                <a:ext cx="784" cy="3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vi-VN" sz="2000" b="1">
                    <a:solidFill>
                      <a:srgbClr val="FF3300"/>
                    </a:solidFill>
                    <a:latin typeface="Times New Roman" panose="02020603050405020304" pitchFamily="18" charset="0"/>
                    <a:cs typeface="Times New Roman" panose="02020603050405020304" pitchFamily="18" charset="0"/>
                  </a:rPr>
                  <a:t>1 yến</a:t>
                </a:r>
              </a:p>
            </p:txBody>
          </p:sp>
        </p:grpSp>
        <p:grpSp>
          <p:nvGrpSpPr>
            <p:cNvPr id="7193" name="Group 42"/>
            <p:cNvGrpSpPr>
              <a:grpSpLocks/>
            </p:cNvGrpSpPr>
            <p:nvPr/>
          </p:nvGrpSpPr>
          <p:grpSpPr bwMode="auto">
            <a:xfrm>
              <a:off x="3814" y="2352"/>
              <a:ext cx="698" cy="796"/>
              <a:chOff x="2193" y="1178"/>
              <a:chExt cx="927" cy="1058"/>
            </a:xfrm>
          </p:grpSpPr>
          <p:sp>
            <p:nvSpPr>
              <p:cNvPr id="7194" name="Freeform 43" descr="Woven mat"/>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vi-VN"/>
              </a:p>
            </p:txBody>
          </p:sp>
          <p:sp>
            <p:nvSpPr>
              <p:cNvPr id="7195" name="Text Box 44"/>
              <p:cNvSpPr txBox="1">
                <a:spLocks noChangeArrowheads="1"/>
              </p:cNvSpPr>
              <p:nvPr/>
            </p:nvSpPr>
            <p:spPr bwMode="auto">
              <a:xfrm>
                <a:off x="2279" y="1710"/>
                <a:ext cx="784" cy="3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vi-VN" sz="2000" b="1">
                    <a:solidFill>
                      <a:srgbClr val="FF3300"/>
                    </a:solidFill>
                    <a:latin typeface="Times New Roman" panose="02020603050405020304" pitchFamily="18" charset="0"/>
                    <a:cs typeface="Times New Roman" panose="02020603050405020304" pitchFamily="18" charset="0"/>
                  </a:rPr>
                  <a:t>1 yến</a:t>
                </a:r>
              </a:p>
            </p:txBody>
          </p:sp>
        </p:grpSp>
      </p:grpSp>
      <p:sp>
        <p:nvSpPr>
          <p:cNvPr id="230445" name="Text Box 45"/>
          <p:cNvSpPr txBox="1">
            <a:spLocks noChangeArrowheads="1"/>
          </p:cNvSpPr>
          <p:nvPr/>
        </p:nvSpPr>
        <p:spPr bwMode="auto">
          <a:xfrm>
            <a:off x="8686801" y="5938838"/>
            <a:ext cx="741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400" b="1">
                <a:latin typeface="Times New Roman" panose="02020603050405020304" pitchFamily="18" charset="0"/>
                <a:cs typeface="Times New Roman" panose="02020603050405020304" pitchFamily="18" charset="0"/>
              </a:rPr>
              <a:t>? kg</a:t>
            </a:r>
            <a:endParaRPr lang="en-US" altLang="vi-VN" sz="2400">
              <a:latin typeface="Times New Roman" panose="02020603050405020304" pitchFamily="18" charset="0"/>
              <a:cs typeface="Times New Roman" panose="02020603050405020304" pitchFamily="18" charset="0"/>
            </a:endParaRPr>
          </a:p>
        </p:txBody>
      </p:sp>
      <p:sp>
        <p:nvSpPr>
          <p:cNvPr id="230446" name="Text Box 46"/>
          <p:cNvSpPr txBox="1">
            <a:spLocks noChangeArrowheads="1"/>
          </p:cNvSpPr>
          <p:nvPr/>
        </p:nvSpPr>
        <p:spPr bwMode="auto">
          <a:xfrm>
            <a:off x="8534401" y="5862638"/>
            <a:ext cx="1027113"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b="1">
                <a:latin typeface="Times New Roman" panose="02020603050405020304" pitchFamily="18" charset="0"/>
                <a:cs typeface="Times New Roman" panose="02020603050405020304" pitchFamily="18" charset="0"/>
              </a:rPr>
              <a:t>20kg</a:t>
            </a:r>
          </a:p>
        </p:txBody>
      </p:sp>
      <p:sp>
        <p:nvSpPr>
          <p:cNvPr id="7186" name="Rectangle 16"/>
          <p:cNvSpPr>
            <a:spLocks noChangeArrowheads="1"/>
          </p:cNvSpPr>
          <p:nvPr/>
        </p:nvSpPr>
        <p:spPr bwMode="auto">
          <a:xfrm>
            <a:off x="1908175" y="17463"/>
            <a:ext cx="7924800" cy="1079500"/>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b="1" u="sng">
                <a:solidFill>
                  <a:srgbClr val="000099"/>
                </a:solidFill>
                <a:latin typeface="Times New Roman" panose="02020603050405020304" pitchFamily="18" charset="0"/>
                <a:cs typeface="Times New Roman" panose="02020603050405020304" pitchFamily="18" charset="0"/>
              </a:rPr>
              <a:t>Toán</a:t>
            </a:r>
          </a:p>
          <a:p>
            <a:pPr algn="ctr" eaLnBrk="1" hangingPunct="1">
              <a:spcBef>
                <a:spcPct val="0"/>
              </a:spcBef>
              <a:buFontTx/>
              <a:buNone/>
            </a:pPr>
            <a:r>
              <a:rPr lang="en-US" altLang="vi-VN" b="1">
                <a:solidFill>
                  <a:srgbClr val="FF0000"/>
                </a:solidFill>
                <a:latin typeface="Times New Roman" panose="02020603050405020304" pitchFamily="18" charset="0"/>
                <a:cs typeface="Times New Roman" panose="02020603050405020304" pitchFamily="18" charset="0"/>
              </a:rPr>
              <a:t>Yến, tạ, tấn – Bảng đơn vị đo khối lượng</a:t>
            </a:r>
          </a:p>
        </p:txBody>
      </p:sp>
      <p:pic>
        <p:nvPicPr>
          <p:cNvPr id="46" name="Picture 5" descr="GaT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592263"/>
            <a:ext cx="2590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 Box 9"/>
          <p:cNvSpPr txBox="1">
            <a:spLocks noChangeArrowheads="1"/>
          </p:cNvSpPr>
          <p:nvPr/>
        </p:nvSpPr>
        <p:spPr bwMode="auto">
          <a:xfrm>
            <a:off x="2724150" y="1577976"/>
            <a:ext cx="139065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vi-VN" sz="2800" b="1">
                <a:solidFill>
                  <a:srgbClr val="FFFF00"/>
                </a:solidFill>
                <a:latin typeface="Times New Roman" panose="02020603050405020304" pitchFamily="18" charset="0"/>
              </a:rPr>
              <a:t>   </a:t>
            </a:r>
            <a:r>
              <a:rPr lang="en-US" altLang="vi-VN" sz="3600" b="1">
                <a:solidFill>
                  <a:srgbClr val="FF0066"/>
                </a:solidFill>
                <a:latin typeface="Times New Roman" panose="02020603050405020304" pitchFamily="18" charset="0"/>
              </a:rPr>
              <a:t>2</a:t>
            </a:r>
            <a:r>
              <a:rPr lang="en-US" altLang="vi-VN" sz="3600" b="1">
                <a:solidFill>
                  <a:srgbClr val="FFFF00"/>
                </a:solidFill>
                <a:latin typeface="Times New Roman" panose="02020603050405020304" pitchFamily="18" charset="0"/>
              </a:rPr>
              <a:t> </a:t>
            </a:r>
            <a:r>
              <a:rPr lang="en-US" altLang="vi-VN" sz="3600" b="1">
                <a:solidFill>
                  <a:srgbClr val="FF0066"/>
                </a:solidFill>
                <a:latin typeface="Times New Roman" panose="02020603050405020304" pitchFamily="18" charset="0"/>
              </a:rPr>
              <a:t>kg</a:t>
            </a:r>
          </a:p>
        </p:txBody>
      </p:sp>
      <p:pic>
        <p:nvPicPr>
          <p:cNvPr id="7215" name="Picture 47" descr="Công ty Tuấn Long chuyên sản xuất bao đựng gạo giá rẻ, bao đựng gạo Bình  Thuận, bán bao đựng gạo, công ty chuyên sản xuất bao đựng gạo vận chuyển đế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3651" y="899327"/>
            <a:ext cx="3629025"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Freeform 21" descr="Woven mat"/>
          <p:cNvSpPr>
            <a:spLocks/>
          </p:cNvSpPr>
          <p:nvPr/>
        </p:nvSpPr>
        <p:spPr bwMode="auto">
          <a:xfrm>
            <a:off x="2032411" y="3743303"/>
            <a:ext cx="901151" cy="1119233"/>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vi-VN"/>
          </a:p>
        </p:txBody>
      </p:sp>
      <p:sp>
        <p:nvSpPr>
          <p:cNvPr id="51" name="Text Box 22"/>
          <p:cNvSpPr txBox="1">
            <a:spLocks noChangeArrowheads="1"/>
          </p:cNvSpPr>
          <p:nvPr/>
        </p:nvSpPr>
        <p:spPr bwMode="auto">
          <a:xfrm>
            <a:off x="2155631" y="4268693"/>
            <a:ext cx="711588" cy="3998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vi-VN" sz="2000" b="1">
                <a:solidFill>
                  <a:srgbClr val="FF3300"/>
                </a:solidFill>
                <a:latin typeface="Times New Roman" panose="02020603050405020304" pitchFamily="18" charset="0"/>
                <a:cs typeface="Times New Roman" panose="02020603050405020304" pitchFamily="18" charset="0"/>
              </a:rPr>
              <a:t>10kg</a:t>
            </a:r>
          </a:p>
        </p:txBody>
      </p:sp>
      <p:sp>
        <p:nvSpPr>
          <p:cNvPr id="52" name="Freeform 40" descr="Woven mat"/>
          <p:cNvSpPr>
            <a:spLocks/>
          </p:cNvSpPr>
          <p:nvPr/>
        </p:nvSpPr>
        <p:spPr bwMode="auto">
          <a:xfrm>
            <a:off x="3405080" y="3779398"/>
            <a:ext cx="901131" cy="1118480"/>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vi-VN"/>
          </a:p>
        </p:txBody>
      </p:sp>
      <p:sp>
        <p:nvSpPr>
          <p:cNvPr id="53" name="Text Box 41"/>
          <p:cNvSpPr txBox="1">
            <a:spLocks noChangeArrowheads="1"/>
          </p:cNvSpPr>
          <p:nvPr/>
        </p:nvSpPr>
        <p:spPr bwMode="auto">
          <a:xfrm>
            <a:off x="3493541" y="4341809"/>
            <a:ext cx="762122" cy="3996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vi-VN" sz="2000" b="1">
                <a:solidFill>
                  <a:srgbClr val="FF3300"/>
                </a:solidFill>
                <a:latin typeface="Times New Roman" panose="02020603050405020304" pitchFamily="18" charset="0"/>
                <a:cs typeface="Times New Roman" panose="02020603050405020304" pitchFamily="18" charset="0"/>
              </a:rPr>
              <a:t>1 yến</a:t>
            </a:r>
          </a:p>
        </p:txBody>
      </p:sp>
    </p:spTree>
    <p:custDataLst>
      <p:tags r:id="rId1"/>
    </p:custDataLst>
    <p:extLst>
      <p:ext uri="{BB962C8B-B14F-4D97-AF65-F5344CB8AC3E}">
        <p14:creationId xmlns:p14="http://schemas.microsoft.com/office/powerpoint/2010/main" val="35408098"/>
      </p:ext>
    </p:extLst>
  </p:cSld>
  <p:clrMapOvr>
    <a:masterClrMapping/>
  </p:clrMapOvr>
  <p:transition advTm="1137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box(in)">
                                      <p:cBhvr>
                                        <p:cTn id="12" dur="500"/>
                                        <p:tgtEl>
                                          <p:spTgt spid="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7215"/>
                                        </p:tgtEl>
                                        <p:attrNameLst>
                                          <p:attrName>style.visibility</p:attrName>
                                        </p:attrNameLst>
                                      </p:cBhvr>
                                      <p:to>
                                        <p:strVal val="visible"/>
                                      </p:to>
                                    </p:set>
                                    <p:animEffect transition="in" filter="barn(inVertical)">
                                      <p:cBhvr>
                                        <p:cTn id="17" dur="500"/>
                                        <p:tgtEl>
                                          <p:spTgt spid="72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xit" presetSubtype="21" fill="hold" nodeType="clickEffect">
                                  <p:stCondLst>
                                    <p:cond delay="0"/>
                                  </p:stCondLst>
                                  <p:childTnLst>
                                    <p:animEffect transition="out" filter="barn(inVertical)">
                                      <p:cBhvr>
                                        <p:cTn id="21" dur="500"/>
                                        <p:tgtEl>
                                          <p:spTgt spid="46"/>
                                        </p:tgtEl>
                                      </p:cBhvr>
                                    </p:animEffect>
                                    <p:set>
                                      <p:cBhvr>
                                        <p:cTn id="22" dur="1" fill="hold">
                                          <p:stCondLst>
                                            <p:cond delay="499"/>
                                          </p:stCondLst>
                                        </p:cTn>
                                        <p:tgtEl>
                                          <p:spTgt spid="46"/>
                                        </p:tgtEl>
                                        <p:attrNameLst>
                                          <p:attrName>style.visibility</p:attrName>
                                        </p:attrNameLst>
                                      </p:cBhvr>
                                      <p:to>
                                        <p:strVal val="hidden"/>
                                      </p:to>
                                    </p:set>
                                  </p:childTnLst>
                                </p:cTn>
                              </p:par>
                              <p:par>
                                <p:cTn id="23" presetID="16" presetClass="exit" presetSubtype="21" fill="hold" grpId="1" nodeType="withEffect">
                                  <p:stCondLst>
                                    <p:cond delay="0"/>
                                  </p:stCondLst>
                                  <p:childTnLst>
                                    <p:animEffect transition="out" filter="barn(inVertical)">
                                      <p:cBhvr>
                                        <p:cTn id="24" dur="500"/>
                                        <p:tgtEl>
                                          <p:spTgt spid="47"/>
                                        </p:tgtEl>
                                      </p:cBhvr>
                                    </p:animEffect>
                                    <p:set>
                                      <p:cBhvr>
                                        <p:cTn id="25" dur="1" fill="hold">
                                          <p:stCondLst>
                                            <p:cond delay="499"/>
                                          </p:stCondLst>
                                        </p:cTn>
                                        <p:tgtEl>
                                          <p:spTgt spid="47"/>
                                        </p:tgtEl>
                                        <p:attrNameLst>
                                          <p:attrName>style.visibility</p:attrName>
                                        </p:attrNameLst>
                                      </p:cBhvr>
                                      <p:to>
                                        <p:strVal val="hidden"/>
                                      </p:to>
                                    </p:set>
                                  </p:childTnLst>
                                </p:cTn>
                              </p:par>
                              <p:par>
                                <p:cTn id="26" presetID="16" presetClass="exit" presetSubtype="21" fill="hold" nodeType="withEffect">
                                  <p:stCondLst>
                                    <p:cond delay="0"/>
                                  </p:stCondLst>
                                  <p:childTnLst>
                                    <p:animEffect transition="out" filter="barn(inVertical)">
                                      <p:cBhvr>
                                        <p:cTn id="27" dur="500"/>
                                        <p:tgtEl>
                                          <p:spTgt spid="7215"/>
                                        </p:tgtEl>
                                      </p:cBhvr>
                                    </p:animEffect>
                                    <p:set>
                                      <p:cBhvr>
                                        <p:cTn id="28" dur="1" fill="hold">
                                          <p:stCondLst>
                                            <p:cond delay="499"/>
                                          </p:stCondLst>
                                        </p:cTn>
                                        <p:tgtEl>
                                          <p:spTgt spid="7215"/>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30402"/>
                                        </p:tgtEl>
                                        <p:attrNameLst>
                                          <p:attrName>style.visibility</p:attrName>
                                        </p:attrNameLst>
                                      </p:cBhvr>
                                      <p:to>
                                        <p:strVal val="visible"/>
                                      </p:to>
                                    </p:set>
                                    <p:anim calcmode="lin" valueType="num">
                                      <p:cBhvr additive="base">
                                        <p:cTn id="33" dur="500" fill="hold"/>
                                        <p:tgtEl>
                                          <p:spTgt spid="230402"/>
                                        </p:tgtEl>
                                        <p:attrNameLst>
                                          <p:attrName>ppt_x</p:attrName>
                                        </p:attrNameLst>
                                      </p:cBhvr>
                                      <p:tavLst>
                                        <p:tav tm="0">
                                          <p:val>
                                            <p:strVal val="0-#ppt_w/2"/>
                                          </p:val>
                                        </p:tav>
                                        <p:tav tm="100000">
                                          <p:val>
                                            <p:strVal val="#ppt_x"/>
                                          </p:val>
                                        </p:tav>
                                      </p:tavLst>
                                    </p:anim>
                                    <p:anim calcmode="lin" valueType="num">
                                      <p:cBhvr additive="base">
                                        <p:cTn id="34" dur="500" fill="hold"/>
                                        <p:tgtEl>
                                          <p:spTgt spid="230402"/>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30404"/>
                                        </p:tgtEl>
                                        <p:attrNameLst>
                                          <p:attrName>style.visibility</p:attrName>
                                        </p:attrNameLst>
                                      </p:cBhvr>
                                      <p:to>
                                        <p:strVal val="visible"/>
                                      </p:to>
                                    </p:set>
                                    <p:animEffect transition="in" filter="blinds(horizontal)">
                                      <p:cBhvr>
                                        <p:cTn id="39" dur="500"/>
                                        <p:tgtEl>
                                          <p:spTgt spid="23040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xit" presetSubtype="21" fill="hold" grpId="1" nodeType="clickEffect">
                                  <p:stCondLst>
                                    <p:cond delay="0"/>
                                  </p:stCondLst>
                                  <p:childTnLst>
                                    <p:animEffect transition="out" filter="barn(inVertical)">
                                      <p:cBhvr>
                                        <p:cTn id="43" dur="500"/>
                                        <p:tgtEl>
                                          <p:spTgt spid="230404"/>
                                        </p:tgtEl>
                                      </p:cBhvr>
                                    </p:animEffect>
                                    <p:set>
                                      <p:cBhvr>
                                        <p:cTn id="44" dur="1" fill="hold">
                                          <p:stCondLst>
                                            <p:cond delay="499"/>
                                          </p:stCondLst>
                                        </p:cTn>
                                        <p:tgtEl>
                                          <p:spTgt spid="230404"/>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230405"/>
                                        </p:tgtEl>
                                        <p:attrNameLst>
                                          <p:attrName>style.visibility</p:attrName>
                                        </p:attrNameLst>
                                      </p:cBhvr>
                                      <p:to>
                                        <p:strVal val="visible"/>
                                      </p:to>
                                    </p:set>
                                    <p:animEffect transition="in" filter="box(in)">
                                      <p:cBhvr>
                                        <p:cTn id="49" dur="500"/>
                                        <p:tgtEl>
                                          <p:spTgt spid="230405"/>
                                        </p:tgtEl>
                                      </p:cBhvr>
                                    </p:animEffect>
                                  </p:childTnLst>
                                </p:cTn>
                              </p:par>
                            </p:childTnLst>
                          </p:cTn>
                        </p:par>
                        <p:par>
                          <p:cTn id="50" fill="hold" nodeType="afterGroup">
                            <p:stCondLst>
                              <p:cond delay="500"/>
                            </p:stCondLst>
                            <p:childTnLst>
                              <p:par>
                                <p:cTn id="51" presetID="4" presetClass="entr" presetSubtype="16" fill="hold" grpId="0" nodeType="afterEffect">
                                  <p:stCondLst>
                                    <p:cond delay="0"/>
                                  </p:stCondLst>
                                  <p:childTnLst>
                                    <p:set>
                                      <p:cBhvr>
                                        <p:cTn id="52" dur="1" fill="hold">
                                          <p:stCondLst>
                                            <p:cond delay="0"/>
                                          </p:stCondLst>
                                        </p:cTn>
                                        <p:tgtEl>
                                          <p:spTgt spid="230407"/>
                                        </p:tgtEl>
                                        <p:attrNameLst>
                                          <p:attrName>style.visibility</p:attrName>
                                        </p:attrNameLst>
                                      </p:cBhvr>
                                      <p:to>
                                        <p:strVal val="visible"/>
                                      </p:to>
                                    </p:set>
                                    <p:animEffect transition="in" filter="box(in)">
                                      <p:cBhvr>
                                        <p:cTn id="53" dur="500"/>
                                        <p:tgtEl>
                                          <p:spTgt spid="23040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barn(inVertical)">
                                      <p:cBhvr>
                                        <p:cTn id="58" dur="500"/>
                                        <p:tgtEl>
                                          <p:spTgt spid="50"/>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barn(inVertical)">
                                      <p:cBhvr>
                                        <p:cTn id="61" dur="500"/>
                                        <p:tgtEl>
                                          <p:spTgt spid="51"/>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230416"/>
                                        </p:tgtEl>
                                        <p:attrNameLst>
                                          <p:attrName>style.visibility</p:attrName>
                                        </p:attrNameLst>
                                      </p:cBhvr>
                                      <p:to>
                                        <p:strVal val="visible"/>
                                      </p:to>
                                    </p:set>
                                    <p:animEffect transition="in" filter="blinds(horizontal)">
                                      <p:cBhvr>
                                        <p:cTn id="66" dur="500"/>
                                        <p:tgtEl>
                                          <p:spTgt spid="230416"/>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4" presetClass="entr" presetSubtype="16" fill="hold" grpId="0" nodeType="clickEffect">
                                  <p:stCondLst>
                                    <p:cond delay="0"/>
                                  </p:stCondLst>
                                  <p:childTnLst>
                                    <p:set>
                                      <p:cBhvr>
                                        <p:cTn id="70" dur="1" fill="hold">
                                          <p:stCondLst>
                                            <p:cond delay="0"/>
                                          </p:stCondLst>
                                        </p:cTn>
                                        <p:tgtEl>
                                          <p:spTgt spid="230414"/>
                                        </p:tgtEl>
                                        <p:attrNameLst>
                                          <p:attrName>style.visibility</p:attrName>
                                        </p:attrNameLst>
                                      </p:cBhvr>
                                      <p:to>
                                        <p:strVal val="visible"/>
                                      </p:to>
                                    </p:set>
                                    <p:animEffect transition="in" filter="box(in)">
                                      <p:cBhvr>
                                        <p:cTn id="71" dur="500"/>
                                        <p:tgtEl>
                                          <p:spTgt spid="230414"/>
                                        </p:tgtEl>
                                      </p:cBhvr>
                                    </p:animEffect>
                                  </p:childTnLst>
                                </p:cTn>
                              </p:par>
                            </p:childTnLst>
                          </p:cTn>
                        </p:par>
                        <p:par>
                          <p:cTn id="72" fill="hold" nodeType="afterGroup">
                            <p:stCondLst>
                              <p:cond delay="500"/>
                            </p:stCondLst>
                            <p:childTnLst>
                              <p:par>
                                <p:cTn id="73" presetID="4" presetClass="entr" presetSubtype="16" fill="hold" grpId="0" nodeType="afterEffect">
                                  <p:stCondLst>
                                    <p:cond delay="0"/>
                                  </p:stCondLst>
                                  <p:childTnLst>
                                    <p:set>
                                      <p:cBhvr>
                                        <p:cTn id="74" dur="1" fill="hold">
                                          <p:stCondLst>
                                            <p:cond delay="0"/>
                                          </p:stCondLst>
                                        </p:cTn>
                                        <p:tgtEl>
                                          <p:spTgt spid="230417"/>
                                        </p:tgtEl>
                                        <p:attrNameLst>
                                          <p:attrName>style.visibility</p:attrName>
                                        </p:attrNameLst>
                                      </p:cBhvr>
                                      <p:to>
                                        <p:strVal val="visible"/>
                                      </p:to>
                                    </p:set>
                                    <p:animEffect transition="in" filter="box(in)">
                                      <p:cBhvr>
                                        <p:cTn id="75" dur="500"/>
                                        <p:tgtEl>
                                          <p:spTgt spid="230417"/>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barn(inVertical)">
                                      <p:cBhvr>
                                        <p:cTn id="80" dur="500"/>
                                        <p:tgtEl>
                                          <p:spTgt spid="52"/>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53"/>
                                        </p:tgtEl>
                                        <p:attrNameLst>
                                          <p:attrName>style.visibility</p:attrName>
                                        </p:attrNameLst>
                                      </p:cBhvr>
                                      <p:to>
                                        <p:strVal val="visible"/>
                                      </p:to>
                                    </p:set>
                                    <p:animEffect transition="in" filter="barn(inVertical)">
                                      <p:cBhvr>
                                        <p:cTn id="83" dur="500"/>
                                        <p:tgtEl>
                                          <p:spTgt spid="53"/>
                                        </p:tgtEl>
                                      </p:cBhvr>
                                    </p:animEffect>
                                  </p:childTnLst>
                                </p:cTn>
                              </p:par>
                            </p:childTnLst>
                          </p:cTn>
                        </p:par>
                      </p:childTnLst>
                    </p:cTn>
                  </p:par>
                  <p:par>
                    <p:cTn id="84" fill="hold">
                      <p:stCondLst>
                        <p:cond delay="indefinite"/>
                      </p:stCondLst>
                      <p:childTnLst>
                        <p:par>
                          <p:cTn id="85" fill="hold">
                            <p:stCondLst>
                              <p:cond delay="0"/>
                            </p:stCondLst>
                            <p:childTnLst>
                              <p:par>
                                <p:cTn id="86" presetID="4" presetClass="entr" presetSubtype="16" fill="hold" grpId="0" nodeType="clickEffect">
                                  <p:stCondLst>
                                    <p:cond delay="0"/>
                                  </p:stCondLst>
                                  <p:childTnLst>
                                    <p:set>
                                      <p:cBhvr>
                                        <p:cTn id="87" dur="1" fill="hold">
                                          <p:stCondLst>
                                            <p:cond delay="0"/>
                                          </p:stCondLst>
                                        </p:cTn>
                                        <p:tgtEl>
                                          <p:spTgt spid="230415"/>
                                        </p:tgtEl>
                                        <p:attrNameLst>
                                          <p:attrName>style.visibility</p:attrName>
                                        </p:attrNameLst>
                                      </p:cBhvr>
                                      <p:to>
                                        <p:strVal val="visible"/>
                                      </p:to>
                                    </p:set>
                                    <p:animEffect transition="in" filter="box(in)">
                                      <p:cBhvr>
                                        <p:cTn id="88" dur="500"/>
                                        <p:tgtEl>
                                          <p:spTgt spid="230415"/>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4" presetClass="entr" presetSubtype="16" fill="hold" grpId="0" nodeType="clickEffect">
                                  <p:stCondLst>
                                    <p:cond delay="0"/>
                                  </p:stCondLst>
                                  <p:childTnLst>
                                    <p:set>
                                      <p:cBhvr>
                                        <p:cTn id="92" dur="1" fill="hold">
                                          <p:stCondLst>
                                            <p:cond delay="0"/>
                                          </p:stCondLst>
                                        </p:cTn>
                                        <p:tgtEl>
                                          <p:spTgt spid="230435"/>
                                        </p:tgtEl>
                                        <p:attrNameLst>
                                          <p:attrName>style.visibility</p:attrName>
                                        </p:attrNameLst>
                                      </p:cBhvr>
                                      <p:to>
                                        <p:strVal val="visible"/>
                                      </p:to>
                                    </p:set>
                                    <p:animEffect transition="in" filter="box(in)">
                                      <p:cBhvr>
                                        <p:cTn id="93" dur="500"/>
                                        <p:tgtEl>
                                          <p:spTgt spid="230435"/>
                                        </p:tgtEl>
                                      </p:cBhvr>
                                    </p:animEffect>
                                  </p:childTnLst>
                                </p:cTn>
                              </p:par>
                            </p:childTnLst>
                          </p:cTn>
                        </p:par>
                        <p:par>
                          <p:cTn id="94" fill="hold" nodeType="afterGroup">
                            <p:stCondLst>
                              <p:cond delay="500"/>
                            </p:stCondLst>
                            <p:childTnLst>
                              <p:par>
                                <p:cTn id="95" presetID="4" presetClass="entr" presetSubtype="16" fill="hold" nodeType="after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box(in)">
                                      <p:cBhvr>
                                        <p:cTn id="97" dur="500"/>
                                        <p:tgtEl>
                                          <p:spTgt spid="4"/>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230436"/>
                                        </p:tgtEl>
                                        <p:attrNameLst>
                                          <p:attrName>style.visibility</p:attrName>
                                        </p:attrNameLst>
                                      </p:cBhvr>
                                      <p:to>
                                        <p:strVal val="visible"/>
                                      </p:to>
                                    </p:set>
                                    <p:animEffect transition="in" filter="box(in)">
                                      <p:cBhvr>
                                        <p:cTn id="102" dur="500"/>
                                        <p:tgtEl>
                                          <p:spTgt spid="230436"/>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4" presetClass="entr" presetSubtype="16" fill="hold" nodeType="clickEffect">
                                  <p:stCondLst>
                                    <p:cond delay="0"/>
                                  </p:stCondLst>
                                  <p:childTnLst>
                                    <p:set>
                                      <p:cBhvr>
                                        <p:cTn id="106" dur="1" fill="hold">
                                          <p:stCondLst>
                                            <p:cond delay="0"/>
                                          </p:stCondLst>
                                        </p:cTn>
                                        <p:tgtEl>
                                          <p:spTgt spid="10"/>
                                        </p:tgtEl>
                                        <p:attrNameLst>
                                          <p:attrName>style.visibility</p:attrName>
                                        </p:attrNameLst>
                                      </p:cBhvr>
                                      <p:to>
                                        <p:strVal val="visible"/>
                                      </p:to>
                                    </p:set>
                                    <p:animEffect transition="in" filter="box(in)">
                                      <p:cBhvr>
                                        <p:cTn id="107" dur="500"/>
                                        <p:tgtEl>
                                          <p:spTgt spid="10"/>
                                        </p:tgtEl>
                                      </p:cBhvr>
                                    </p:animEffect>
                                  </p:childTnLst>
                                </p:cTn>
                              </p:par>
                            </p:childTnLst>
                          </p:cTn>
                        </p:par>
                        <p:par>
                          <p:cTn id="108" fill="hold" nodeType="afterGroup">
                            <p:stCondLst>
                              <p:cond delay="500"/>
                            </p:stCondLst>
                            <p:childTnLst>
                              <p:par>
                                <p:cTn id="109" presetID="4" presetClass="entr" presetSubtype="16" fill="hold" grpId="0" nodeType="afterEffect">
                                  <p:stCondLst>
                                    <p:cond delay="0"/>
                                  </p:stCondLst>
                                  <p:childTnLst>
                                    <p:set>
                                      <p:cBhvr>
                                        <p:cTn id="110" dur="1" fill="hold">
                                          <p:stCondLst>
                                            <p:cond delay="0"/>
                                          </p:stCondLst>
                                        </p:cTn>
                                        <p:tgtEl>
                                          <p:spTgt spid="230445"/>
                                        </p:tgtEl>
                                        <p:attrNameLst>
                                          <p:attrName>style.visibility</p:attrName>
                                        </p:attrNameLst>
                                      </p:cBhvr>
                                      <p:to>
                                        <p:strVal val="visible"/>
                                      </p:to>
                                    </p:set>
                                    <p:animEffect transition="in" filter="box(in)">
                                      <p:cBhvr>
                                        <p:cTn id="111" dur="500"/>
                                        <p:tgtEl>
                                          <p:spTgt spid="230445"/>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4" presetClass="entr" presetSubtype="16" fill="hold" grpId="0" nodeType="clickEffect">
                                  <p:stCondLst>
                                    <p:cond delay="0"/>
                                  </p:stCondLst>
                                  <p:childTnLst>
                                    <p:set>
                                      <p:cBhvr>
                                        <p:cTn id="115" dur="1" fill="hold">
                                          <p:stCondLst>
                                            <p:cond delay="0"/>
                                          </p:stCondLst>
                                        </p:cTn>
                                        <p:tgtEl>
                                          <p:spTgt spid="230446"/>
                                        </p:tgtEl>
                                        <p:attrNameLst>
                                          <p:attrName>style.visibility</p:attrName>
                                        </p:attrNameLst>
                                      </p:cBhvr>
                                      <p:to>
                                        <p:strVal val="visible"/>
                                      </p:to>
                                    </p:set>
                                    <p:animEffect transition="in" filter="box(in)">
                                      <p:cBhvr>
                                        <p:cTn id="116" dur="500"/>
                                        <p:tgtEl>
                                          <p:spTgt spid="230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2" grpId="0" autoUpdateAnimBg="0"/>
      <p:bldP spid="230404" grpId="0" autoUpdateAnimBg="0"/>
      <p:bldP spid="230404" grpId="1"/>
      <p:bldP spid="230405" grpId="0" animBg="1" autoUpdateAnimBg="0"/>
      <p:bldP spid="230407" grpId="0" animBg="1" autoUpdateAnimBg="0"/>
      <p:bldP spid="230416" grpId="0" autoUpdateAnimBg="0"/>
      <p:bldP spid="230417" grpId="0" animBg="1" autoUpdateAnimBg="0"/>
      <p:bldP spid="230415" grpId="0" animBg="1" autoUpdateAnimBg="0"/>
      <p:bldP spid="230414" grpId="0" animBg="1" autoUpdateAnimBg="0"/>
      <p:bldP spid="230435" grpId="0" autoUpdateAnimBg="0"/>
      <p:bldP spid="230436" grpId="0" animBg="1" autoUpdateAnimBg="0"/>
      <p:bldP spid="230445" grpId="0" autoUpdateAnimBg="0"/>
      <p:bldP spid="230446" grpId="0" animBg="1" autoUpdateAnimBg="0"/>
      <p:bldP spid="47" grpId="0" animBg="1" autoUpdateAnimBg="0"/>
      <p:bldP spid="47" grpId="1" animBg="1"/>
      <p:bldP spid="50" grpId="0" animBg="1"/>
      <p:bldP spid="51" grpId="0" animBg="1"/>
      <p:bldP spid="52" grpId="0" animBg="1"/>
      <p:bldP spid="5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ext Box 2"/>
          <p:cNvSpPr txBox="1">
            <a:spLocks noChangeArrowheads="1"/>
          </p:cNvSpPr>
          <p:nvPr/>
        </p:nvSpPr>
        <p:spPr bwMode="auto">
          <a:xfrm>
            <a:off x="272955" y="1235075"/>
            <a:ext cx="1191904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vi-VN" sz="3600" b="1">
                <a:solidFill>
                  <a:srgbClr val="0000FF"/>
                </a:solidFill>
                <a:latin typeface="Times New Roman" panose="02020603050405020304" pitchFamily="18" charset="0"/>
              </a:rPr>
              <a:t>Để đo khối lượng các vật nặng tới </a:t>
            </a:r>
            <a:r>
              <a:rPr lang="en-US" altLang="vi-VN" sz="3600" b="1">
                <a:solidFill>
                  <a:srgbClr val="00B050"/>
                </a:solidFill>
                <a:latin typeface="Times New Roman" panose="02020603050405020304" pitchFamily="18" charset="0"/>
              </a:rPr>
              <a:t>hàng chục yến</a:t>
            </a:r>
            <a:r>
              <a:rPr lang="en-US" altLang="vi-VN" sz="3600" b="1">
                <a:solidFill>
                  <a:srgbClr val="0000FF"/>
                </a:solidFill>
                <a:latin typeface="Times New Roman" panose="02020603050405020304" pitchFamily="18" charset="0"/>
              </a:rPr>
              <a:t> người ta còn dùng đơn vị đo là </a:t>
            </a:r>
            <a:r>
              <a:rPr lang="en-US" altLang="vi-VN" sz="3600" b="1">
                <a:solidFill>
                  <a:srgbClr val="FF0066"/>
                </a:solidFill>
                <a:latin typeface="Times New Roman" panose="02020603050405020304" pitchFamily="18" charset="0"/>
              </a:rPr>
              <a:t>tạ.</a:t>
            </a:r>
          </a:p>
        </p:txBody>
      </p:sp>
      <p:sp>
        <p:nvSpPr>
          <p:cNvPr id="233476" name="Text Box 4"/>
          <p:cNvSpPr txBox="1">
            <a:spLocks noChangeArrowheads="1"/>
          </p:cNvSpPr>
          <p:nvPr/>
        </p:nvSpPr>
        <p:spPr bwMode="auto">
          <a:xfrm>
            <a:off x="1635126" y="2403476"/>
            <a:ext cx="8804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vi-VN" sz="3600" b="1">
                <a:solidFill>
                  <a:srgbClr val="FF0000"/>
                </a:solidFill>
                <a:latin typeface="Times New Roman" panose="02020603050405020304" pitchFamily="18" charset="0"/>
              </a:rPr>
              <a:t>10 yến tạo thành 1 tạ </a:t>
            </a:r>
            <a:r>
              <a:rPr lang="en-US" altLang="vi-VN" sz="3600" b="1">
                <a:solidFill>
                  <a:srgbClr val="FF0000"/>
                </a:solidFill>
                <a:latin typeface="Times New Roman" panose="02020603050405020304" pitchFamily="18" charset="0"/>
                <a:sym typeface="Wingdings" panose="05000000000000000000" pitchFamily="2" charset="2"/>
              </a:rPr>
              <a:t></a:t>
            </a:r>
            <a:r>
              <a:rPr lang="en-US" altLang="vi-VN" sz="3600" b="1">
                <a:solidFill>
                  <a:srgbClr val="FF0000"/>
                </a:solidFill>
                <a:latin typeface="Times New Roman" panose="02020603050405020304" pitchFamily="18" charset="0"/>
              </a:rPr>
              <a:t> 1 tạ bằng 10 yến</a:t>
            </a:r>
          </a:p>
        </p:txBody>
      </p:sp>
      <p:sp>
        <p:nvSpPr>
          <p:cNvPr id="233477" name="Text Box 5"/>
          <p:cNvSpPr txBox="1">
            <a:spLocks noChangeArrowheads="1"/>
          </p:cNvSpPr>
          <p:nvPr/>
        </p:nvSpPr>
        <p:spPr bwMode="auto">
          <a:xfrm>
            <a:off x="4494213" y="3132139"/>
            <a:ext cx="2438400" cy="585787"/>
          </a:xfrm>
          <a:prstGeom prst="rect">
            <a:avLst/>
          </a:prstGeom>
          <a:gradFill rotWithShape="0">
            <a:gsLst>
              <a:gs pos="0">
                <a:srgbClr val="CC99FF"/>
              </a:gs>
              <a:gs pos="50000">
                <a:schemeClr val="bg1"/>
              </a:gs>
              <a:gs pos="100000">
                <a:srgbClr val="CC99FF"/>
              </a:gs>
            </a:gsLst>
            <a:lin ang="5400000" scaled="1"/>
          </a:gradFill>
          <a:ln>
            <a:noFill/>
          </a:ln>
          <a:effectLst/>
          <a:extLst/>
        </p:spPr>
        <p:txBody>
          <a:bodyPr>
            <a:spAutoFit/>
          </a:bodyPr>
          <a:lstStyle/>
          <a:p>
            <a:pPr>
              <a:defRPr/>
            </a:pPr>
            <a:r>
              <a:rPr lang="en-US" sz="3200" b="1" dirty="0">
                <a:solidFill>
                  <a:srgbClr val="FF3300"/>
                </a:solidFill>
                <a:latin typeface="Times New Roman" pitchFamily="18" charset="0"/>
                <a:cs typeface="Times New Roman" pitchFamily="18" charset="0"/>
              </a:rPr>
              <a:t>1 </a:t>
            </a:r>
            <a:r>
              <a:rPr lang="en-US" sz="3200" b="1" dirty="0" err="1">
                <a:solidFill>
                  <a:srgbClr val="FF3300"/>
                </a:solidFill>
                <a:latin typeface="Times New Roman" pitchFamily="18" charset="0"/>
                <a:cs typeface="Times New Roman" pitchFamily="18" charset="0"/>
              </a:rPr>
              <a:t>tạ</a:t>
            </a:r>
            <a:r>
              <a:rPr lang="en-US" sz="3200" b="1" dirty="0">
                <a:solidFill>
                  <a:srgbClr val="FF3300"/>
                </a:solidFill>
                <a:latin typeface="Times New Roman" pitchFamily="18" charset="0"/>
                <a:cs typeface="Times New Roman" pitchFamily="18" charset="0"/>
              </a:rPr>
              <a:t> = 10 </a:t>
            </a:r>
            <a:r>
              <a:rPr lang="en-US" sz="3200" b="1" dirty="0" err="1">
                <a:solidFill>
                  <a:srgbClr val="FF3300"/>
                </a:solidFill>
                <a:latin typeface="Times New Roman" pitchFamily="18" charset="0"/>
                <a:cs typeface="Times New Roman" pitchFamily="18" charset="0"/>
              </a:rPr>
              <a:t>yến</a:t>
            </a:r>
            <a:endParaRPr lang="en-US" sz="3200" b="1" dirty="0">
              <a:solidFill>
                <a:srgbClr val="FF3300"/>
              </a:solidFill>
              <a:latin typeface="Times New Roman" pitchFamily="18" charset="0"/>
              <a:cs typeface="Times New Roman" pitchFamily="18" charset="0"/>
            </a:endParaRPr>
          </a:p>
        </p:txBody>
      </p:sp>
      <p:sp>
        <p:nvSpPr>
          <p:cNvPr id="233478" name="Text Box 6"/>
          <p:cNvSpPr txBox="1">
            <a:spLocks noChangeArrowheads="1"/>
          </p:cNvSpPr>
          <p:nvPr/>
        </p:nvSpPr>
        <p:spPr bwMode="auto">
          <a:xfrm>
            <a:off x="7343775" y="3132138"/>
            <a:ext cx="2438400" cy="584200"/>
          </a:xfrm>
          <a:prstGeom prst="rect">
            <a:avLst/>
          </a:prstGeom>
          <a:gradFill rotWithShape="0">
            <a:gsLst>
              <a:gs pos="0">
                <a:srgbClr val="CC99FF"/>
              </a:gs>
              <a:gs pos="50000">
                <a:schemeClr val="bg1"/>
              </a:gs>
              <a:gs pos="100000">
                <a:srgbClr val="CC99FF"/>
              </a:gs>
            </a:gsLst>
            <a:lin ang="5400000" scaled="1"/>
          </a:gradFill>
          <a:ln>
            <a:noFill/>
          </a:ln>
          <a:effectLst/>
          <a:extLst/>
        </p:spPr>
        <p:txBody>
          <a:bodyPr>
            <a:spAutoFit/>
          </a:bodyPr>
          <a:lstStyle/>
          <a:p>
            <a:pPr>
              <a:defRPr/>
            </a:pPr>
            <a:r>
              <a:rPr lang="en-US" sz="3200" b="1">
                <a:solidFill>
                  <a:srgbClr val="FF3300"/>
                </a:solidFill>
                <a:latin typeface="Times New Roman" pitchFamily="18" charset="0"/>
                <a:cs typeface="Times New Roman" pitchFamily="18" charset="0"/>
              </a:rPr>
              <a:t>1 tạ = 100kg</a:t>
            </a:r>
            <a:endParaRPr lang="en-US" sz="3200" b="1" dirty="0">
              <a:solidFill>
                <a:srgbClr val="FF3300"/>
              </a:solidFill>
              <a:latin typeface="Times New Roman" pitchFamily="18" charset="0"/>
              <a:cs typeface="Times New Roman" pitchFamily="18" charset="0"/>
            </a:endParaRPr>
          </a:p>
        </p:txBody>
      </p:sp>
      <p:sp>
        <p:nvSpPr>
          <p:cNvPr id="9225" name="Rectangle 16"/>
          <p:cNvSpPr>
            <a:spLocks noChangeArrowheads="1"/>
          </p:cNvSpPr>
          <p:nvPr/>
        </p:nvSpPr>
        <p:spPr bwMode="auto">
          <a:xfrm>
            <a:off x="2057400" y="-14288"/>
            <a:ext cx="7924800" cy="1077913"/>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b="1" u="sng">
                <a:solidFill>
                  <a:srgbClr val="000099"/>
                </a:solidFill>
                <a:latin typeface="Times New Roman" panose="02020603050405020304" pitchFamily="18" charset="0"/>
                <a:cs typeface="Times New Roman" panose="02020603050405020304" pitchFamily="18" charset="0"/>
              </a:rPr>
              <a:t>Toán</a:t>
            </a:r>
          </a:p>
          <a:p>
            <a:pPr algn="ctr" eaLnBrk="1" hangingPunct="1">
              <a:spcBef>
                <a:spcPct val="0"/>
              </a:spcBef>
              <a:buFontTx/>
              <a:buNone/>
            </a:pPr>
            <a:r>
              <a:rPr lang="en-US" altLang="vi-VN" b="1">
                <a:solidFill>
                  <a:srgbClr val="FF0000"/>
                </a:solidFill>
                <a:latin typeface="Times New Roman" panose="02020603050405020304" pitchFamily="18" charset="0"/>
                <a:cs typeface="Times New Roman" panose="02020603050405020304" pitchFamily="18" charset="0"/>
              </a:rPr>
              <a:t>Yến, tạ, tấn – Bảng đơn vị đo khối lượng</a:t>
            </a:r>
          </a:p>
        </p:txBody>
      </p:sp>
      <p:sp>
        <p:nvSpPr>
          <p:cNvPr id="93" name="Text Box 5"/>
          <p:cNvSpPr txBox="1">
            <a:spLocks noChangeArrowheads="1"/>
          </p:cNvSpPr>
          <p:nvPr/>
        </p:nvSpPr>
        <p:spPr bwMode="auto">
          <a:xfrm>
            <a:off x="4494213" y="3702050"/>
            <a:ext cx="2439987" cy="585788"/>
          </a:xfrm>
          <a:prstGeom prst="rect">
            <a:avLst/>
          </a:prstGeom>
          <a:gradFill rotWithShape="0">
            <a:gsLst>
              <a:gs pos="0">
                <a:srgbClr val="CC99FF"/>
              </a:gs>
              <a:gs pos="50000">
                <a:schemeClr val="bg1"/>
              </a:gs>
              <a:gs pos="100000">
                <a:srgbClr val="CC99FF"/>
              </a:gs>
            </a:gsLst>
            <a:lin ang="5400000" scaled="1"/>
          </a:gradFill>
          <a:ln>
            <a:noFill/>
          </a:ln>
          <a:effectLst/>
          <a:extLst/>
        </p:spPr>
        <p:txBody>
          <a:bodyPr wrap="square">
            <a:spAutoFit/>
          </a:bodyPr>
          <a:lstStyle/>
          <a:p>
            <a:pPr>
              <a:defRPr/>
            </a:pPr>
            <a:r>
              <a:rPr lang="en-US" sz="3200" b="1">
                <a:solidFill>
                  <a:srgbClr val="FF3300"/>
                </a:solidFill>
                <a:latin typeface="Times New Roman" pitchFamily="18" charset="0"/>
                <a:cs typeface="Times New Roman" pitchFamily="18" charset="0"/>
              </a:rPr>
              <a:t>10 yến = 1 tạ</a:t>
            </a:r>
            <a:endParaRPr lang="en-US" sz="3200" b="1" dirty="0">
              <a:solidFill>
                <a:srgbClr val="FF3300"/>
              </a:solidFill>
              <a:latin typeface="Times New Roman" pitchFamily="18" charset="0"/>
              <a:cs typeface="Times New Roman" pitchFamily="18" charset="0"/>
            </a:endParaRPr>
          </a:p>
        </p:txBody>
      </p:sp>
      <p:sp>
        <p:nvSpPr>
          <p:cNvPr id="94" name="Text Box 5"/>
          <p:cNvSpPr txBox="1">
            <a:spLocks noChangeArrowheads="1"/>
          </p:cNvSpPr>
          <p:nvPr/>
        </p:nvSpPr>
        <p:spPr bwMode="auto">
          <a:xfrm>
            <a:off x="7343775" y="3717925"/>
            <a:ext cx="2438400" cy="585788"/>
          </a:xfrm>
          <a:prstGeom prst="rect">
            <a:avLst/>
          </a:prstGeom>
          <a:gradFill rotWithShape="0">
            <a:gsLst>
              <a:gs pos="0">
                <a:srgbClr val="CC99FF"/>
              </a:gs>
              <a:gs pos="50000">
                <a:schemeClr val="bg1"/>
              </a:gs>
              <a:gs pos="100000">
                <a:srgbClr val="CC99FF"/>
              </a:gs>
            </a:gsLst>
            <a:lin ang="5400000" scaled="1"/>
          </a:gradFill>
          <a:ln>
            <a:noFill/>
          </a:ln>
          <a:effectLst/>
          <a:extLst/>
        </p:spPr>
        <p:txBody>
          <a:bodyPr wrap="square">
            <a:spAutoFit/>
          </a:bodyPr>
          <a:lstStyle/>
          <a:p>
            <a:pPr>
              <a:defRPr/>
            </a:pPr>
            <a:r>
              <a:rPr lang="en-US" sz="3200" b="1">
                <a:solidFill>
                  <a:srgbClr val="FF3300"/>
                </a:solidFill>
                <a:latin typeface="Times New Roman" pitchFamily="18" charset="0"/>
                <a:cs typeface="Times New Roman" pitchFamily="18" charset="0"/>
              </a:rPr>
              <a:t>100kg = 1 tạ</a:t>
            </a:r>
            <a:endParaRPr lang="en-US" sz="3200" b="1" dirty="0">
              <a:solidFill>
                <a:srgbClr val="FF3300"/>
              </a:solidFill>
              <a:latin typeface="Times New Roman" pitchFamily="18" charset="0"/>
              <a:cs typeface="Times New Roman" pitchFamily="18" charset="0"/>
            </a:endParaRPr>
          </a:p>
        </p:txBody>
      </p:sp>
      <p:sp>
        <p:nvSpPr>
          <p:cNvPr id="72" name="Rectangle 71"/>
          <p:cNvSpPr/>
          <p:nvPr/>
        </p:nvSpPr>
        <p:spPr>
          <a:xfrm>
            <a:off x="4164013" y="4413200"/>
            <a:ext cx="3746500" cy="64457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smtClean="0">
                <a:solidFill>
                  <a:schemeClr val="accent6">
                    <a:lumMod val="50000"/>
                  </a:schemeClr>
                </a:solidFill>
                <a:latin typeface="+mj-lt"/>
              </a:rPr>
              <a:t>Con heo nặng 2 tạ.</a:t>
            </a:r>
            <a:endParaRPr lang="vi-VN" sz="2800">
              <a:solidFill>
                <a:schemeClr val="accent6">
                  <a:lumMod val="50000"/>
                </a:schemeClr>
              </a:solidFill>
              <a:latin typeface="+mj-lt"/>
            </a:endParaRPr>
          </a:p>
        </p:txBody>
      </p:sp>
      <p:sp>
        <p:nvSpPr>
          <p:cNvPr id="73" name="Rectangle 72"/>
          <p:cNvSpPr/>
          <p:nvPr/>
        </p:nvSpPr>
        <p:spPr>
          <a:xfrm>
            <a:off x="7021806" y="5205363"/>
            <a:ext cx="5170194" cy="64457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smtClean="0">
                <a:solidFill>
                  <a:srgbClr val="00B050"/>
                </a:solidFill>
                <a:latin typeface="+mj-lt"/>
              </a:rPr>
              <a:t>Con heo nặng bao nhiêu yến? </a:t>
            </a:r>
            <a:endParaRPr lang="vi-VN" sz="2800">
              <a:solidFill>
                <a:srgbClr val="00B050"/>
              </a:solidFill>
              <a:latin typeface="+mj-lt"/>
            </a:endParaRPr>
          </a:p>
        </p:txBody>
      </p:sp>
      <p:sp>
        <p:nvSpPr>
          <p:cNvPr id="74" name="Rectangle 73"/>
          <p:cNvSpPr/>
          <p:nvPr/>
        </p:nvSpPr>
        <p:spPr>
          <a:xfrm>
            <a:off x="4567811" y="5997526"/>
            <a:ext cx="6145682" cy="64457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smtClean="0">
                <a:solidFill>
                  <a:srgbClr val="00B050"/>
                </a:solidFill>
                <a:latin typeface="+mj-lt"/>
              </a:rPr>
              <a:t>Con heo nặng bao nhiêu ki-lô-gam? </a:t>
            </a:r>
            <a:endParaRPr lang="vi-VN" sz="2800">
              <a:solidFill>
                <a:srgbClr val="00B050"/>
              </a:solidFill>
              <a:latin typeface="+mj-lt"/>
            </a:endParaRPr>
          </a:p>
        </p:txBody>
      </p:sp>
      <p:sp>
        <p:nvSpPr>
          <p:cNvPr id="75" name="Rectangle 74"/>
          <p:cNvSpPr/>
          <p:nvPr/>
        </p:nvSpPr>
        <p:spPr>
          <a:xfrm>
            <a:off x="7021806" y="5167261"/>
            <a:ext cx="5170194" cy="64457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smtClean="0">
                <a:solidFill>
                  <a:schemeClr val="accent6">
                    <a:lumMod val="50000"/>
                  </a:schemeClr>
                </a:solidFill>
                <a:latin typeface="+mj-lt"/>
                <a:sym typeface="Wingdings" panose="05000000000000000000" pitchFamily="2" charset="2"/>
              </a:rPr>
              <a:t>Con heo</a:t>
            </a:r>
            <a:r>
              <a:rPr lang="vi-VN" sz="2800" b="1" smtClean="0">
                <a:solidFill>
                  <a:schemeClr val="accent6">
                    <a:lumMod val="50000"/>
                  </a:schemeClr>
                </a:solidFill>
                <a:latin typeface="+mj-lt"/>
              </a:rPr>
              <a:t> nặng 20 yến. </a:t>
            </a:r>
            <a:endParaRPr lang="vi-VN" sz="2800">
              <a:solidFill>
                <a:schemeClr val="accent6">
                  <a:lumMod val="50000"/>
                </a:schemeClr>
              </a:solidFill>
              <a:latin typeface="+mj-lt"/>
            </a:endParaRPr>
          </a:p>
        </p:txBody>
      </p:sp>
      <p:sp>
        <p:nvSpPr>
          <p:cNvPr id="76" name="Rectangle 75"/>
          <p:cNvSpPr/>
          <p:nvPr/>
        </p:nvSpPr>
        <p:spPr>
          <a:xfrm>
            <a:off x="4864688" y="5996296"/>
            <a:ext cx="5551928" cy="64457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smtClean="0">
                <a:solidFill>
                  <a:schemeClr val="accent6">
                    <a:lumMod val="50000"/>
                  </a:schemeClr>
                </a:solidFill>
                <a:latin typeface="+mj-lt"/>
                <a:sym typeface="Wingdings" panose="05000000000000000000" pitchFamily="2" charset="2"/>
              </a:rPr>
              <a:t>Con heo</a:t>
            </a:r>
            <a:r>
              <a:rPr lang="vi-VN" sz="2800" b="1" smtClean="0">
                <a:solidFill>
                  <a:schemeClr val="accent6">
                    <a:lumMod val="50000"/>
                  </a:schemeClr>
                </a:solidFill>
                <a:latin typeface="+mj-lt"/>
              </a:rPr>
              <a:t> nặng 200kg.</a:t>
            </a:r>
            <a:endParaRPr lang="vi-VN" sz="2800">
              <a:solidFill>
                <a:schemeClr val="accent6">
                  <a:lumMod val="50000"/>
                </a:schemeClr>
              </a:solidFill>
              <a:latin typeface="+mj-lt"/>
            </a:endParaRPr>
          </a:p>
        </p:txBody>
      </p:sp>
      <p:sp>
        <p:nvSpPr>
          <p:cNvPr id="2" name="AutoShape 4" descr="Heo giống Đan Mạch | Vô địch thế giới về năng suấ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2054" name="Picture 6" descr="Heo giống Đan Mạch | Vô địch thế giới về năng suấ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3122431"/>
            <a:ext cx="3583912" cy="351966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9" name="Rectangle 78"/>
          <p:cNvSpPr/>
          <p:nvPr/>
        </p:nvSpPr>
        <p:spPr>
          <a:xfrm>
            <a:off x="460375" y="5996296"/>
            <a:ext cx="3583912" cy="64457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b="1" smtClean="0">
                <a:solidFill>
                  <a:srgbClr val="740377"/>
                </a:solidFill>
                <a:latin typeface="+mj-lt"/>
              </a:rPr>
              <a:t>Heo giống Đan Mạch</a:t>
            </a:r>
            <a:endParaRPr lang="vi-VN" sz="2400">
              <a:solidFill>
                <a:srgbClr val="740377"/>
              </a:solidFill>
              <a:latin typeface="+mj-lt"/>
            </a:endParaRPr>
          </a:p>
        </p:txBody>
      </p:sp>
    </p:spTree>
    <p:custDataLst>
      <p:tags r:id="rId1"/>
    </p:custDataLst>
    <p:extLst>
      <p:ext uri="{BB962C8B-B14F-4D97-AF65-F5344CB8AC3E}">
        <p14:creationId xmlns:p14="http://schemas.microsoft.com/office/powerpoint/2010/main" val="907923913"/>
      </p:ext>
    </p:extLst>
  </p:cSld>
  <p:clrMapOvr>
    <a:masterClrMapping/>
  </p:clrMapOvr>
  <p:transition advTm="10492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3474"/>
                                        </p:tgtEl>
                                        <p:attrNameLst>
                                          <p:attrName>style.visibility</p:attrName>
                                        </p:attrNameLst>
                                      </p:cBhvr>
                                      <p:to>
                                        <p:strVal val="visible"/>
                                      </p:to>
                                    </p:set>
                                    <p:anim calcmode="lin" valueType="num">
                                      <p:cBhvr additive="base">
                                        <p:cTn id="7" dur="500" fill="hold"/>
                                        <p:tgtEl>
                                          <p:spTgt spid="233474"/>
                                        </p:tgtEl>
                                        <p:attrNameLst>
                                          <p:attrName>ppt_x</p:attrName>
                                        </p:attrNameLst>
                                      </p:cBhvr>
                                      <p:tavLst>
                                        <p:tav tm="0">
                                          <p:val>
                                            <p:strVal val="0-#ppt_w/2"/>
                                          </p:val>
                                        </p:tav>
                                        <p:tav tm="100000">
                                          <p:val>
                                            <p:strVal val="#ppt_x"/>
                                          </p:val>
                                        </p:tav>
                                      </p:tavLst>
                                    </p:anim>
                                    <p:anim calcmode="lin" valueType="num">
                                      <p:cBhvr additive="base">
                                        <p:cTn id="8" dur="500" fill="hold"/>
                                        <p:tgtEl>
                                          <p:spTgt spid="23347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33476"/>
                                        </p:tgtEl>
                                        <p:attrNameLst>
                                          <p:attrName>style.visibility</p:attrName>
                                        </p:attrNameLst>
                                      </p:cBhvr>
                                      <p:to>
                                        <p:strVal val="visible"/>
                                      </p:to>
                                    </p:set>
                                    <p:animEffect transition="in" filter="blinds(horizontal)">
                                      <p:cBhvr>
                                        <p:cTn id="13" dur="500"/>
                                        <p:tgtEl>
                                          <p:spTgt spid="23347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xit" presetSubtype="16" fill="hold" grpId="1" nodeType="clickEffect">
                                  <p:stCondLst>
                                    <p:cond delay="0"/>
                                  </p:stCondLst>
                                  <p:childTnLst>
                                    <p:animEffect transition="out" filter="box(in)">
                                      <p:cBhvr>
                                        <p:cTn id="17" dur="500"/>
                                        <p:tgtEl>
                                          <p:spTgt spid="233476"/>
                                        </p:tgtEl>
                                      </p:cBhvr>
                                    </p:animEffect>
                                    <p:set>
                                      <p:cBhvr>
                                        <p:cTn id="18" dur="1" fill="hold">
                                          <p:stCondLst>
                                            <p:cond delay="499"/>
                                          </p:stCondLst>
                                        </p:cTn>
                                        <p:tgtEl>
                                          <p:spTgt spid="233476"/>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33477"/>
                                        </p:tgtEl>
                                        <p:attrNameLst>
                                          <p:attrName>style.visibility</p:attrName>
                                        </p:attrNameLst>
                                      </p:cBhvr>
                                      <p:to>
                                        <p:strVal val="visible"/>
                                      </p:to>
                                    </p:set>
                                    <p:animEffect transition="in" filter="box(in)">
                                      <p:cBhvr>
                                        <p:cTn id="23" dur="500"/>
                                        <p:tgtEl>
                                          <p:spTgt spid="23347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93"/>
                                        </p:tgtEl>
                                        <p:attrNameLst>
                                          <p:attrName>style.visibility</p:attrName>
                                        </p:attrNameLst>
                                      </p:cBhvr>
                                      <p:to>
                                        <p:strVal val="visible"/>
                                      </p:to>
                                    </p:set>
                                    <p:animEffect transition="in" filter="box(in)">
                                      <p:cBhvr>
                                        <p:cTn id="28" dur="500"/>
                                        <p:tgtEl>
                                          <p:spTgt spid="9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33478"/>
                                        </p:tgtEl>
                                        <p:attrNameLst>
                                          <p:attrName>style.visibility</p:attrName>
                                        </p:attrNameLst>
                                      </p:cBhvr>
                                      <p:to>
                                        <p:strVal val="visible"/>
                                      </p:to>
                                    </p:set>
                                    <p:animEffect transition="in" filter="box(in)">
                                      <p:cBhvr>
                                        <p:cTn id="33" dur="500"/>
                                        <p:tgtEl>
                                          <p:spTgt spid="23347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94"/>
                                        </p:tgtEl>
                                        <p:attrNameLst>
                                          <p:attrName>style.visibility</p:attrName>
                                        </p:attrNameLst>
                                      </p:cBhvr>
                                      <p:to>
                                        <p:strVal val="visible"/>
                                      </p:to>
                                    </p:set>
                                    <p:animEffect transition="in" filter="box(in)">
                                      <p:cBhvr>
                                        <p:cTn id="38" dur="500"/>
                                        <p:tgtEl>
                                          <p:spTgt spid="9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054"/>
                                        </p:tgtEl>
                                        <p:attrNameLst>
                                          <p:attrName>style.visibility</p:attrName>
                                        </p:attrNameLst>
                                      </p:cBhvr>
                                      <p:to>
                                        <p:strVal val="visible"/>
                                      </p:to>
                                    </p:set>
                                    <p:animEffect transition="in" filter="barn(inVertical)">
                                      <p:cBhvr>
                                        <p:cTn id="43" dur="500"/>
                                        <p:tgtEl>
                                          <p:spTgt spid="205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79"/>
                                        </p:tgtEl>
                                        <p:attrNameLst>
                                          <p:attrName>style.visibility</p:attrName>
                                        </p:attrNameLst>
                                      </p:cBhvr>
                                      <p:to>
                                        <p:strVal val="visible"/>
                                      </p:to>
                                    </p:set>
                                    <p:animEffect transition="in" filter="barn(inVertical)">
                                      <p:cBhvr>
                                        <p:cTn id="48" dur="500"/>
                                        <p:tgtEl>
                                          <p:spTgt spid="79"/>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fade">
                                      <p:cBhvr>
                                        <p:cTn id="53" dur="1000"/>
                                        <p:tgtEl>
                                          <p:spTgt spid="72"/>
                                        </p:tgtEl>
                                      </p:cBhvr>
                                    </p:animEffect>
                                    <p:anim calcmode="lin" valueType="num">
                                      <p:cBhvr>
                                        <p:cTn id="54" dur="1000" fill="hold"/>
                                        <p:tgtEl>
                                          <p:spTgt spid="72"/>
                                        </p:tgtEl>
                                        <p:attrNameLst>
                                          <p:attrName>ppt_x</p:attrName>
                                        </p:attrNameLst>
                                      </p:cBhvr>
                                      <p:tavLst>
                                        <p:tav tm="0">
                                          <p:val>
                                            <p:strVal val="#ppt_x"/>
                                          </p:val>
                                        </p:tav>
                                        <p:tav tm="100000">
                                          <p:val>
                                            <p:strVal val="#ppt_x"/>
                                          </p:val>
                                        </p:tav>
                                      </p:tavLst>
                                    </p:anim>
                                    <p:anim calcmode="lin" valueType="num">
                                      <p:cBhvr>
                                        <p:cTn id="55"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additive="base">
                                        <p:cTn id="60" dur="500" fill="hold"/>
                                        <p:tgtEl>
                                          <p:spTgt spid="73"/>
                                        </p:tgtEl>
                                        <p:attrNameLst>
                                          <p:attrName>ppt_x</p:attrName>
                                        </p:attrNameLst>
                                      </p:cBhvr>
                                      <p:tavLst>
                                        <p:tav tm="0">
                                          <p:val>
                                            <p:strVal val="#ppt_x"/>
                                          </p:val>
                                        </p:tav>
                                        <p:tav tm="100000">
                                          <p:val>
                                            <p:strVal val="#ppt_x"/>
                                          </p:val>
                                        </p:tav>
                                      </p:tavLst>
                                    </p:anim>
                                    <p:anim calcmode="lin" valueType="num">
                                      <p:cBhvr additive="base">
                                        <p:cTn id="61"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75"/>
                                        </p:tgtEl>
                                        <p:attrNameLst>
                                          <p:attrName>style.visibility</p:attrName>
                                        </p:attrNameLst>
                                      </p:cBhvr>
                                      <p:to>
                                        <p:strVal val="visible"/>
                                      </p:to>
                                    </p:set>
                                    <p:anim calcmode="lin" valueType="num">
                                      <p:cBhvr additive="base">
                                        <p:cTn id="66" dur="500" fill="hold"/>
                                        <p:tgtEl>
                                          <p:spTgt spid="75"/>
                                        </p:tgtEl>
                                        <p:attrNameLst>
                                          <p:attrName>ppt_x</p:attrName>
                                        </p:attrNameLst>
                                      </p:cBhvr>
                                      <p:tavLst>
                                        <p:tav tm="0">
                                          <p:val>
                                            <p:strVal val="#ppt_x"/>
                                          </p:val>
                                        </p:tav>
                                        <p:tav tm="100000">
                                          <p:val>
                                            <p:strVal val="#ppt_x"/>
                                          </p:val>
                                        </p:tav>
                                      </p:tavLst>
                                    </p:anim>
                                    <p:anim calcmode="lin" valueType="num">
                                      <p:cBhvr additive="base">
                                        <p:cTn id="67"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74"/>
                                        </p:tgtEl>
                                        <p:attrNameLst>
                                          <p:attrName>style.visibility</p:attrName>
                                        </p:attrNameLst>
                                      </p:cBhvr>
                                      <p:to>
                                        <p:strVal val="visible"/>
                                      </p:to>
                                    </p:set>
                                    <p:anim calcmode="lin" valueType="num">
                                      <p:cBhvr additive="base">
                                        <p:cTn id="72" dur="500" fill="hold"/>
                                        <p:tgtEl>
                                          <p:spTgt spid="74"/>
                                        </p:tgtEl>
                                        <p:attrNameLst>
                                          <p:attrName>ppt_x</p:attrName>
                                        </p:attrNameLst>
                                      </p:cBhvr>
                                      <p:tavLst>
                                        <p:tav tm="0">
                                          <p:val>
                                            <p:strVal val="#ppt_x"/>
                                          </p:val>
                                        </p:tav>
                                        <p:tav tm="100000">
                                          <p:val>
                                            <p:strVal val="#ppt_x"/>
                                          </p:val>
                                        </p:tav>
                                      </p:tavLst>
                                    </p:anim>
                                    <p:anim calcmode="lin" valueType="num">
                                      <p:cBhvr additive="base">
                                        <p:cTn id="73"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76"/>
                                        </p:tgtEl>
                                        <p:attrNameLst>
                                          <p:attrName>style.visibility</p:attrName>
                                        </p:attrNameLst>
                                      </p:cBhvr>
                                      <p:to>
                                        <p:strVal val="visible"/>
                                      </p:to>
                                    </p:set>
                                    <p:anim calcmode="lin" valueType="num">
                                      <p:cBhvr additive="base">
                                        <p:cTn id="78" dur="500" fill="hold"/>
                                        <p:tgtEl>
                                          <p:spTgt spid="76"/>
                                        </p:tgtEl>
                                        <p:attrNameLst>
                                          <p:attrName>ppt_x</p:attrName>
                                        </p:attrNameLst>
                                      </p:cBhvr>
                                      <p:tavLst>
                                        <p:tav tm="0">
                                          <p:val>
                                            <p:strVal val="#ppt_x"/>
                                          </p:val>
                                        </p:tav>
                                        <p:tav tm="100000">
                                          <p:val>
                                            <p:strVal val="#ppt_x"/>
                                          </p:val>
                                        </p:tav>
                                      </p:tavLst>
                                    </p:anim>
                                    <p:anim calcmode="lin" valueType="num">
                                      <p:cBhvr additive="base">
                                        <p:cTn id="79"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4" grpId="0"/>
      <p:bldP spid="233476" grpId="0"/>
      <p:bldP spid="233476" grpId="1"/>
      <p:bldP spid="233477" grpId="0" animBg="1"/>
      <p:bldP spid="233478" grpId="0" animBg="1"/>
      <p:bldP spid="93" grpId="0" animBg="1"/>
      <p:bldP spid="94" grpId="0" animBg="1"/>
      <p:bldP spid="72" grpId="0" animBg="1"/>
      <p:bldP spid="73" grpId="0" animBg="1"/>
      <p:bldP spid="74" grpId="0" animBg="1"/>
      <p:bldP spid="75" grpId="0" animBg="1"/>
      <p:bldP spid="76" grpId="0" animBg="1"/>
      <p:bldP spid="7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ext Box 2"/>
          <p:cNvSpPr txBox="1">
            <a:spLocks noChangeArrowheads="1"/>
          </p:cNvSpPr>
          <p:nvPr/>
        </p:nvSpPr>
        <p:spPr bwMode="auto">
          <a:xfrm>
            <a:off x="518615" y="1074738"/>
            <a:ext cx="1167338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vi-VN" sz="3600" b="1">
                <a:solidFill>
                  <a:srgbClr val="0000FF"/>
                </a:solidFill>
                <a:latin typeface="Times New Roman" panose="02020603050405020304" pitchFamily="18" charset="0"/>
              </a:rPr>
              <a:t>Để đo khối lượng các vật nặng tới </a:t>
            </a:r>
            <a:r>
              <a:rPr lang="en-US" altLang="vi-VN" sz="3600" b="1">
                <a:solidFill>
                  <a:srgbClr val="00B050"/>
                </a:solidFill>
                <a:latin typeface="Times New Roman" panose="02020603050405020304" pitchFamily="18" charset="0"/>
              </a:rPr>
              <a:t>hàng chục tạ</a:t>
            </a:r>
            <a:r>
              <a:rPr lang="en-US" altLang="vi-VN" sz="3600" b="1">
                <a:solidFill>
                  <a:srgbClr val="0000FF"/>
                </a:solidFill>
                <a:latin typeface="Times New Roman" panose="02020603050405020304" pitchFamily="18" charset="0"/>
              </a:rPr>
              <a:t> người ta còn dùng đơn vị đo là </a:t>
            </a:r>
            <a:r>
              <a:rPr lang="en-US" altLang="vi-VN" sz="3600" b="1">
                <a:solidFill>
                  <a:srgbClr val="FF0066"/>
                </a:solidFill>
                <a:latin typeface="Times New Roman" panose="02020603050405020304" pitchFamily="18" charset="0"/>
              </a:rPr>
              <a:t>tấn.</a:t>
            </a:r>
          </a:p>
        </p:txBody>
      </p:sp>
      <p:sp>
        <p:nvSpPr>
          <p:cNvPr id="232451" name="Text Box 3"/>
          <p:cNvSpPr txBox="1">
            <a:spLocks noChangeArrowheads="1"/>
          </p:cNvSpPr>
          <p:nvPr/>
        </p:nvSpPr>
        <p:spPr bwMode="auto">
          <a:xfrm>
            <a:off x="2133600" y="2286001"/>
            <a:ext cx="853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vi-VN" sz="3600" b="1">
                <a:solidFill>
                  <a:srgbClr val="FF0000"/>
                </a:solidFill>
                <a:latin typeface="Times New Roman" panose="02020603050405020304" pitchFamily="18" charset="0"/>
              </a:rPr>
              <a:t>10 tạ tạo thành 1 tấn </a:t>
            </a:r>
            <a:r>
              <a:rPr lang="en-US" altLang="vi-VN" sz="3600" b="1">
                <a:solidFill>
                  <a:srgbClr val="FF0000"/>
                </a:solidFill>
                <a:latin typeface="Times New Roman" panose="02020603050405020304" pitchFamily="18" charset="0"/>
                <a:sym typeface="Wingdings" panose="05000000000000000000" pitchFamily="2" charset="2"/>
              </a:rPr>
              <a:t></a:t>
            </a:r>
            <a:r>
              <a:rPr lang="en-US" altLang="vi-VN" sz="3600" b="1">
                <a:solidFill>
                  <a:srgbClr val="FF0000"/>
                </a:solidFill>
                <a:latin typeface="Times New Roman" panose="02020603050405020304" pitchFamily="18" charset="0"/>
              </a:rPr>
              <a:t> 1 tấn bằng 10 tạ</a:t>
            </a:r>
          </a:p>
        </p:txBody>
      </p:sp>
      <p:sp>
        <p:nvSpPr>
          <p:cNvPr id="232452" name="Text Box 4"/>
          <p:cNvSpPr txBox="1">
            <a:spLocks noChangeArrowheads="1"/>
          </p:cNvSpPr>
          <p:nvPr/>
        </p:nvSpPr>
        <p:spPr bwMode="auto">
          <a:xfrm>
            <a:off x="597832" y="3043239"/>
            <a:ext cx="2506663" cy="523875"/>
          </a:xfrm>
          <a:prstGeom prst="rect">
            <a:avLst/>
          </a:prstGeom>
          <a:gradFill rotWithShape="0">
            <a:gsLst>
              <a:gs pos="0">
                <a:srgbClr val="CC99FF"/>
              </a:gs>
              <a:gs pos="50000">
                <a:schemeClr val="bg1"/>
              </a:gs>
              <a:gs pos="100000">
                <a:srgbClr val="CC99FF"/>
              </a:gs>
            </a:gsLst>
            <a:lin ang="5400000" scaled="1"/>
          </a:gradFill>
          <a:ln>
            <a:noFill/>
          </a:ln>
          <a:effectLst/>
          <a:extLst/>
        </p:spPr>
        <p:txBody>
          <a:bodyPr>
            <a:spAutoFit/>
          </a:bodyPr>
          <a:lstStyle/>
          <a:p>
            <a:pPr>
              <a:defRPr/>
            </a:pPr>
            <a:r>
              <a:rPr lang="en-US" sz="2800" b="1" dirty="0">
                <a:solidFill>
                  <a:srgbClr val="FF3300"/>
                </a:solidFill>
                <a:latin typeface="Times New Roman" pitchFamily="18" charset="0"/>
                <a:cs typeface="Times New Roman" pitchFamily="18" charset="0"/>
              </a:rPr>
              <a:t>1 </a:t>
            </a:r>
            <a:r>
              <a:rPr lang="en-US" sz="2800" b="1" dirty="0" err="1">
                <a:solidFill>
                  <a:srgbClr val="FF3300"/>
                </a:solidFill>
                <a:latin typeface="Times New Roman" pitchFamily="18" charset="0"/>
                <a:cs typeface="Times New Roman" pitchFamily="18" charset="0"/>
              </a:rPr>
              <a:t>tấn</a:t>
            </a:r>
            <a:r>
              <a:rPr lang="en-US" sz="2800" b="1" dirty="0">
                <a:solidFill>
                  <a:srgbClr val="FF3300"/>
                </a:solidFill>
                <a:latin typeface="Times New Roman" pitchFamily="18" charset="0"/>
                <a:cs typeface="Times New Roman" pitchFamily="18" charset="0"/>
              </a:rPr>
              <a:t> = 10 </a:t>
            </a:r>
            <a:r>
              <a:rPr lang="en-US" sz="2800" b="1" dirty="0" err="1">
                <a:solidFill>
                  <a:srgbClr val="FF3300"/>
                </a:solidFill>
                <a:latin typeface="Times New Roman" pitchFamily="18" charset="0"/>
                <a:cs typeface="Times New Roman" pitchFamily="18" charset="0"/>
              </a:rPr>
              <a:t>tạ</a:t>
            </a:r>
            <a:endParaRPr lang="en-US" sz="2800" b="1" dirty="0">
              <a:solidFill>
                <a:srgbClr val="FF3300"/>
              </a:solidFill>
              <a:latin typeface="Times New Roman" pitchFamily="18" charset="0"/>
              <a:cs typeface="Times New Roman" pitchFamily="18" charset="0"/>
            </a:endParaRPr>
          </a:p>
        </p:txBody>
      </p:sp>
      <p:sp>
        <p:nvSpPr>
          <p:cNvPr id="232453" name="Text Box 5"/>
          <p:cNvSpPr txBox="1">
            <a:spLocks noChangeArrowheads="1"/>
          </p:cNvSpPr>
          <p:nvPr/>
        </p:nvSpPr>
        <p:spPr bwMode="auto">
          <a:xfrm>
            <a:off x="597832" y="3567114"/>
            <a:ext cx="2506663" cy="523875"/>
          </a:xfrm>
          <a:prstGeom prst="rect">
            <a:avLst/>
          </a:prstGeom>
          <a:gradFill rotWithShape="0">
            <a:gsLst>
              <a:gs pos="0">
                <a:srgbClr val="CC99FF"/>
              </a:gs>
              <a:gs pos="50000">
                <a:schemeClr val="bg1"/>
              </a:gs>
              <a:gs pos="100000">
                <a:srgbClr val="CC99FF"/>
              </a:gs>
            </a:gsLst>
            <a:lin ang="5400000" scaled="1"/>
          </a:gradFill>
          <a:ln>
            <a:noFill/>
          </a:ln>
          <a:effectLst/>
          <a:extLst/>
        </p:spPr>
        <p:txBody>
          <a:bodyPr>
            <a:spAutoFit/>
          </a:bodyPr>
          <a:lstStyle/>
          <a:p>
            <a:pPr>
              <a:defRPr/>
            </a:pPr>
            <a:r>
              <a:rPr lang="en-US" sz="2800" b="1">
                <a:solidFill>
                  <a:srgbClr val="FF3300"/>
                </a:solidFill>
                <a:latin typeface="Times New Roman" panose="02020603050405020304" pitchFamily="18" charset="0"/>
                <a:cs typeface="Times New Roman" pitchFamily="18" charset="0"/>
              </a:rPr>
              <a:t>1 tấn = </a:t>
            </a:r>
            <a:r>
              <a:rPr lang="en-US" sz="2800" b="1" dirty="0">
                <a:solidFill>
                  <a:srgbClr val="FF3300"/>
                </a:solidFill>
                <a:latin typeface="Times New Roman" pitchFamily="18" charset="0"/>
                <a:cs typeface="Times New Roman" pitchFamily="18" charset="0"/>
              </a:rPr>
              <a:t>100 </a:t>
            </a:r>
            <a:r>
              <a:rPr lang="en-US" sz="2800" b="1" dirty="0" err="1">
                <a:solidFill>
                  <a:srgbClr val="FF3300"/>
                </a:solidFill>
                <a:latin typeface="Times New Roman" pitchFamily="18" charset="0"/>
                <a:cs typeface="Times New Roman" pitchFamily="18" charset="0"/>
              </a:rPr>
              <a:t>yến</a:t>
            </a:r>
            <a:endParaRPr lang="en-US" sz="2800" b="1" dirty="0">
              <a:solidFill>
                <a:srgbClr val="FF3300"/>
              </a:solidFill>
              <a:latin typeface="Times New Roman" pitchFamily="18" charset="0"/>
              <a:cs typeface="Times New Roman" pitchFamily="18" charset="0"/>
            </a:endParaRPr>
          </a:p>
        </p:txBody>
      </p:sp>
      <p:sp>
        <p:nvSpPr>
          <p:cNvPr id="232454" name="Text Box 6"/>
          <p:cNvSpPr txBox="1">
            <a:spLocks noChangeArrowheads="1"/>
          </p:cNvSpPr>
          <p:nvPr/>
        </p:nvSpPr>
        <p:spPr bwMode="auto">
          <a:xfrm>
            <a:off x="597832" y="4074321"/>
            <a:ext cx="2506663" cy="522288"/>
          </a:xfrm>
          <a:prstGeom prst="rect">
            <a:avLst/>
          </a:prstGeom>
          <a:gradFill rotWithShape="0">
            <a:gsLst>
              <a:gs pos="0">
                <a:srgbClr val="CC99FF"/>
              </a:gs>
              <a:gs pos="50000">
                <a:schemeClr val="bg1"/>
              </a:gs>
              <a:gs pos="100000">
                <a:srgbClr val="CC99FF"/>
              </a:gs>
            </a:gsLst>
            <a:lin ang="5400000" scaled="1"/>
          </a:gradFill>
          <a:ln>
            <a:noFill/>
          </a:ln>
          <a:effectLst/>
          <a:extLst/>
        </p:spPr>
        <p:txBody>
          <a:bodyPr>
            <a:spAutoFit/>
          </a:bodyPr>
          <a:lstStyle/>
          <a:p>
            <a:pPr>
              <a:defRPr/>
            </a:pPr>
            <a:r>
              <a:rPr lang="en-US" sz="2800" b="1">
                <a:solidFill>
                  <a:srgbClr val="FF3300"/>
                </a:solidFill>
                <a:latin typeface="Times New Roman" pitchFamily="18" charset="0"/>
                <a:cs typeface="Times New Roman" pitchFamily="18" charset="0"/>
              </a:rPr>
              <a:t>1 tấn = </a:t>
            </a:r>
            <a:r>
              <a:rPr lang="en-US" sz="2800" b="1" dirty="0">
                <a:solidFill>
                  <a:srgbClr val="FF3300"/>
                </a:solidFill>
                <a:latin typeface="Times New Roman" pitchFamily="18" charset="0"/>
                <a:cs typeface="Times New Roman" pitchFamily="18" charset="0"/>
              </a:rPr>
              <a:t>1000 kg</a:t>
            </a:r>
          </a:p>
        </p:txBody>
      </p:sp>
      <p:sp>
        <p:nvSpPr>
          <p:cNvPr id="11274" name="Rectangle 16"/>
          <p:cNvSpPr>
            <a:spLocks noChangeArrowheads="1"/>
          </p:cNvSpPr>
          <p:nvPr/>
        </p:nvSpPr>
        <p:spPr bwMode="auto">
          <a:xfrm>
            <a:off x="2057400" y="-14288"/>
            <a:ext cx="7924800" cy="1077913"/>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b="1" u="sng">
                <a:solidFill>
                  <a:srgbClr val="000099"/>
                </a:solidFill>
                <a:latin typeface="Times New Roman" panose="02020603050405020304" pitchFamily="18" charset="0"/>
                <a:cs typeface="Times New Roman" panose="02020603050405020304" pitchFamily="18" charset="0"/>
              </a:rPr>
              <a:t>Toán</a:t>
            </a:r>
          </a:p>
          <a:p>
            <a:pPr algn="ctr" eaLnBrk="1" hangingPunct="1">
              <a:spcBef>
                <a:spcPct val="0"/>
              </a:spcBef>
              <a:buFontTx/>
              <a:buNone/>
            </a:pPr>
            <a:r>
              <a:rPr lang="en-US" altLang="vi-VN" b="1">
                <a:solidFill>
                  <a:srgbClr val="FF0000"/>
                </a:solidFill>
                <a:latin typeface="Times New Roman" panose="02020603050405020304" pitchFamily="18" charset="0"/>
                <a:cs typeface="Times New Roman" panose="02020603050405020304" pitchFamily="18" charset="0"/>
              </a:rPr>
              <a:t>Yến, tạ, tấn – Bảng đơn vị đo khối lượng</a:t>
            </a:r>
          </a:p>
        </p:txBody>
      </p:sp>
      <p:sp>
        <p:nvSpPr>
          <p:cNvPr id="3" name="Rectangle 2"/>
          <p:cNvSpPr/>
          <p:nvPr/>
        </p:nvSpPr>
        <p:spPr>
          <a:xfrm>
            <a:off x="7620000" y="3345461"/>
            <a:ext cx="3746500" cy="64457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smtClean="0">
                <a:solidFill>
                  <a:srgbClr val="00B050"/>
                </a:solidFill>
                <a:latin typeface="+mj-lt"/>
              </a:rPr>
              <a:t>Tê giác nặng 3 tấn.</a:t>
            </a:r>
            <a:endParaRPr lang="vi-VN" sz="2800">
              <a:solidFill>
                <a:srgbClr val="00B050"/>
              </a:solidFill>
              <a:latin typeface="+mj-lt"/>
            </a:endParaRPr>
          </a:p>
        </p:txBody>
      </p:sp>
      <p:pic>
        <p:nvPicPr>
          <p:cNvPr id="1056" name="Picture 32" descr="Dong vat nang nhat the gioi anh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2006" y="3153936"/>
            <a:ext cx="3559128" cy="348816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7301134" y="4280758"/>
            <a:ext cx="4890866" cy="99857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vi-VN" sz="2800" b="1" smtClean="0">
                <a:solidFill>
                  <a:srgbClr val="00B050"/>
                </a:solidFill>
                <a:latin typeface="+mj-lt"/>
              </a:rPr>
              <a:t>Tê giác nặng bao nhiêu ki-lô-gam ?</a:t>
            </a:r>
            <a:endParaRPr lang="vi-VN" sz="2800">
              <a:solidFill>
                <a:srgbClr val="00B050"/>
              </a:solidFill>
              <a:latin typeface="+mj-lt"/>
            </a:endParaRPr>
          </a:p>
        </p:txBody>
      </p:sp>
      <p:sp>
        <p:nvSpPr>
          <p:cNvPr id="19" name="Rectangle 18"/>
          <p:cNvSpPr/>
          <p:nvPr/>
        </p:nvSpPr>
        <p:spPr>
          <a:xfrm>
            <a:off x="7362094" y="4058891"/>
            <a:ext cx="4829906" cy="129693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vi-VN" sz="2800" b="1" smtClean="0">
                <a:solidFill>
                  <a:srgbClr val="00B050"/>
                </a:solidFill>
                <a:latin typeface="+mj-lt"/>
                <a:sym typeface="Wingdings" panose="05000000000000000000" pitchFamily="2" charset="2"/>
              </a:rPr>
              <a:t></a:t>
            </a:r>
            <a:r>
              <a:rPr lang="vi-VN" sz="2800" b="1" smtClean="0">
                <a:solidFill>
                  <a:srgbClr val="00B050"/>
                </a:solidFill>
                <a:latin typeface="+mj-lt"/>
              </a:rPr>
              <a:t>Tê giác nặng 3000kg.</a:t>
            </a:r>
            <a:endParaRPr lang="vi-VN" sz="2800">
              <a:solidFill>
                <a:srgbClr val="00B050"/>
              </a:solidFill>
              <a:latin typeface="+mj-lt"/>
            </a:endParaRPr>
          </a:p>
        </p:txBody>
      </p:sp>
      <p:sp>
        <p:nvSpPr>
          <p:cNvPr id="20" name="Rectangle 19"/>
          <p:cNvSpPr/>
          <p:nvPr/>
        </p:nvSpPr>
        <p:spPr>
          <a:xfrm>
            <a:off x="7460567" y="4961392"/>
            <a:ext cx="3746500" cy="64457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smtClean="0">
                <a:solidFill>
                  <a:srgbClr val="00B050"/>
                </a:solidFill>
                <a:latin typeface="+mj-lt"/>
                <a:sym typeface="Wingdings" panose="05000000000000000000" pitchFamily="2" charset="2"/>
              </a:rPr>
              <a:t></a:t>
            </a:r>
            <a:r>
              <a:rPr lang="vi-VN" sz="2800" b="1" smtClean="0">
                <a:solidFill>
                  <a:srgbClr val="00B050"/>
                </a:solidFill>
                <a:latin typeface="+mj-lt"/>
              </a:rPr>
              <a:t>Tê giác nặng 30 tạ.</a:t>
            </a:r>
            <a:endParaRPr lang="vi-VN" sz="2800">
              <a:solidFill>
                <a:srgbClr val="00B050"/>
              </a:solidFill>
              <a:latin typeface="+mj-lt"/>
            </a:endParaRPr>
          </a:p>
        </p:txBody>
      </p:sp>
      <p:sp>
        <p:nvSpPr>
          <p:cNvPr id="21" name="Rectangle 20"/>
          <p:cNvSpPr/>
          <p:nvPr/>
        </p:nvSpPr>
        <p:spPr>
          <a:xfrm>
            <a:off x="7366782" y="5524435"/>
            <a:ext cx="4356100" cy="64457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smtClean="0">
                <a:solidFill>
                  <a:srgbClr val="00B050"/>
                </a:solidFill>
                <a:latin typeface="+mj-lt"/>
                <a:sym typeface="Wingdings" panose="05000000000000000000" pitchFamily="2" charset="2"/>
              </a:rPr>
              <a:t></a:t>
            </a:r>
            <a:r>
              <a:rPr lang="vi-VN" sz="2800" b="1" smtClean="0">
                <a:solidFill>
                  <a:srgbClr val="00B050"/>
                </a:solidFill>
                <a:latin typeface="+mj-lt"/>
              </a:rPr>
              <a:t>Tê giác nặng 300 yến.</a:t>
            </a:r>
            <a:endParaRPr lang="vi-VN" sz="2800">
              <a:solidFill>
                <a:srgbClr val="00B050"/>
              </a:solidFill>
              <a:latin typeface="+mj-lt"/>
            </a:endParaRPr>
          </a:p>
        </p:txBody>
      </p:sp>
    </p:spTree>
    <p:custDataLst>
      <p:tags r:id="rId1"/>
    </p:custDataLst>
    <p:extLst>
      <p:ext uri="{BB962C8B-B14F-4D97-AF65-F5344CB8AC3E}">
        <p14:creationId xmlns:p14="http://schemas.microsoft.com/office/powerpoint/2010/main" val="902902196"/>
      </p:ext>
    </p:extLst>
  </p:cSld>
  <p:clrMapOvr>
    <a:masterClrMapping/>
  </p:clrMapOvr>
  <p:transition advTm="9488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2450"/>
                                        </p:tgtEl>
                                        <p:attrNameLst>
                                          <p:attrName>style.visibility</p:attrName>
                                        </p:attrNameLst>
                                      </p:cBhvr>
                                      <p:to>
                                        <p:strVal val="visible"/>
                                      </p:to>
                                    </p:set>
                                    <p:anim calcmode="lin" valueType="num">
                                      <p:cBhvr additive="base">
                                        <p:cTn id="7" dur="500" fill="hold"/>
                                        <p:tgtEl>
                                          <p:spTgt spid="232450"/>
                                        </p:tgtEl>
                                        <p:attrNameLst>
                                          <p:attrName>ppt_x</p:attrName>
                                        </p:attrNameLst>
                                      </p:cBhvr>
                                      <p:tavLst>
                                        <p:tav tm="0">
                                          <p:val>
                                            <p:strVal val="0-#ppt_w/2"/>
                                          </p:val>
                                        </p:tav>
                                        <p:tav tm="100000">
                                          <p:val>
                                            <p:strVal val="#ppt_x"/>
                                          </p:val>
                                        </p:tav>
                                      </p:tavLst>
                                    </p:anim>
                                    <p:anim calcmode="lin" valueType="num">
                                      <p:cBhvr additive="base">
                                        <p:cTn id="8" dur="500" fill="hold"/>
                                        <p:tgtEl>
                                          <p:spTgt spid="2324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32451"/>
                                        </p:tgtEl>
                                        <p:attrNameLst>
                                          <p:attrName>style.visibility</p:attrName>
                                        </p:attrNameLst>
                                      </p:cBhvr>
                                      <p:to>
                                        <p:strVal val="visible"/>
                                      </p:to>
                                    </p:set>
                                    <p:animEffect transition="in" filter="blinds(horizontal)">
                                      <p:cBhvr>
                                        <p:cTn id="13" dur="500"/>
                                        <p:tgtEl>
                                          <p:spTgt spid="23245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xit" presetSubtype="16" fill="hold" grpId="1" nodeType="clickEffect">
                                  <p:stCondLst>
                                    <p:cond delay="0"/>
                                  </p:stCondLst>
                                  <p:childTnLst>
                                    <p:animEffect transition="out" filter="box(in)">
                                      <p:cBhvr>
                                        <p:cTn id="17" dur="500"/>
                                        <p:tgtEl>
                                          <p:spTgt spid="232451"/>
                                        </p:tgtEl>
                                      </p:cBhvr>
                                    </p:animEffect>
                                    <p:set>
                                      <p:cBhvr>
                                        <p:cTn id="18" dur="1" fill="hold">
                                          <p:stCondLst>
                                            <p:cond delay="499"/>
                                          </p:stCondLst>
                                        </p:cTn>
                                        <p:tgtEl>
                                          <p:spTgt spid="232451"/>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32452"/>
                                        </p:tgtEl>
                                        <p:attrNameLst>
                                          <p:attrName>style.visibility</p:attrName>
                                        </p:attrNameLst>
                                      </p:cBhvr>
                                      <p:to>
                                        <p:strVal val="visible"/>
                                      </p:to>
                                    </p:set>
                                    <p:animEffect transition="in" filter="box(in)">
                                      <p:cBhvr>
                                        <p:cTn id="23" dur="500"/>
                                        <p:tgtEl>
                                          <p:spTgt spid="23245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32453"/>
                                        </p:tgtEl>
                                        <p:attrNameLst>
                                          <p:attrName>style.visibility</p:attrName>
                                        </p:attrNameLst>
                                      </p:cBhvr>
                                      <p:to>
                                        <p:strVal val="visible"/>
                                      </p:to>
                                    </p:set>
                                    <p:animEffect transition="in" filter="box(in)">
                                      <p:cBhvr>
                                        <p:cTn id="28" dur="500"/>
                                        <p:tgtEl>
                                          <p:spTgt spid="23245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32454"/>
                                        </p:tgtEl>
                                        <p:attrNameLst>
                                          <p:attrName>style.visibility</p:attrName>
                                        </p:attrNameLst>
                                      </p:cBhvr>
                                      <p:to>
                                        <p:strVal val="visible"/>
                                      </p:to>
                                    </p:set>
                                    <p:animEffect transition="in" filter="box(in)">
                                      <p:cBhvr>
                                        <p:cTn id="33" dur="500"/>
                                        <p:tgtEl>
                                          <p:spTgt spid="23245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056"/>
                                        </p:tgtEl>
                                        <p:attrNameLst>
                                          <p:attrName>style.visibility</p:attrName>
                                        </p:attrNameLst>
                                      </p:cBhvr>
                                      <p:to>
                                        <p:strVal val="visible"/>
                                      </p:to>
                                    </p:set>
                                    <p:animEffect transition="in" filter="barn(inVertical)">
                                      <p:cBhvr>
                                        <p:cTn id="38" dur="500"/>
                                        <p:tgtEl>
                                          <p:spTgt spid="105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0" grpId="0"/>
      <p:bldP spid="232451" grpId="0"/>
      <p:bldP spid="232451" grpId="1"/>
      <p:bldP spid="232452" grpId="0" animBg="1"/>
      <p:bldP spid="232453" grpId="0" animBg="1"/>
      <p:bldP spid="232454" grpId="0" animBg="1"/>
      <p:bldP spid="3" grpId="0" animBg="1"/>
      <p:bldP spid="18" grpId="0" animBg="1"/>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96537" y="1241946"/>
            <a:ext cx="4449170" cy="4790554"/>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338" name="Text Box 4"/>
          <p:cNvSpPr txBox="1">
            <a:spLocks noChangeArrowheads="1"/>
          </p:cNvSpPr>
          <p:nvPr/>
        </p:nvSpPr>
        <p:spPr bwMode="auto">
          <a:xfrm>
            <a:off x="1905000" y="1631950"/>
            <a:ext cx="5029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defRPr/>
            </a:pPr>
            <a:r>
              <a:rPr lang="en-US" altLang="vi-VN" sz="3600" b="1">
                <a:solidFill>
                  <a:schemeClr val="accent5">
                    <a:lumMod val="50000"/>
                  </a:schemeClr>
                </a:solidFill>
                <a:latin typeface="Times New Roman" panose="02020603050405020304" pitchFamily="18" charset="0"/>
                <a:cs typeface="Times New Roman" panose="02020603050405020304" pitchFamily="18" charset="0"/>
              </a:rPr>
              <a:t>1 yến   = 10 kg</a:t>
            </a:r>
          </a:p>
          <a:p>
            <a:pPr eaLnBrk="1" hangingPunct="1">
              <a:spcBef>
                <a:spcPct val="50000"/>
              </a:spcBef>
              <a:buFontTx/>
              <a:buNone/>
              <a:defRPr/>
            </a:pPr>
            <a:r>
              <a:rPr lang="en-US" altLang="vi-VN" sz="3600" b="1">
                <a:solidFill>
                  <a:schemeClr val="accent5">
                    <a:lumMod val="50000"/>
                  </a:schemeClr>
                </a:solidFill>
                <a:latin typeface="Times New Roman" panose="02020603050405020304" pitchFamily="18" charset="0"/>
                <a:cs typeface="Times New Roman" panose="02020603050405020304" pitchFamily="18" charset="0"/>
              </a:rPr>
              <a:t>1 tạ     = 10 yến</a:t>
            </a:r>
          </a:p>
          <a:p>
            <a:pPr eaLnBrk="1" hangingPunct="1">
              <a:spcBef>
                <a:spcPct val="50000"/>
              </a:spcBef>
              <a:buFontTx/>
              <a:buNone/>
              <a:defRPr/>
            </a:pPr>
            <a:r>
              <a:rPr lang="en-US" altLang="vi-VN" sz="3600" b="1">
                <a:solidFill>
                  <a:schemeClr val="accent5">
                    <a:lumMod val="50000"/>
                  </a:schemeClr>
                </a:solidFill>
                <a:latin typeface="Times New Roman" panose="02020603050405020304" pitchFamily="18" charset="0"/>
                <a:cs typeface="Times New Roman" panose="02020603050405020304" pitchFamily="18" charset="0"/>
              </a:rPr>
              <a:t>1 tạ     = 100 kg</a:t>
            </a:r>
          </a:p>
          <a:p>
            <a:pPr eaLnBrk="1" hangingPunct="1">
              <a:spcBef>
                <a:spcPct val="50000"/>
              </a:spcBef>
              <a:buFontTx/>
              <a:buNone/>
              <a:defRPr/>
            </a:pPr>
            <a:r>
              <a:rPr lang="en-US" altLang="vi-VN" sz="3600" b="1">
                <a:solidFill>
                  <a:schemeClr val="accent5">
                    <a:lumMod val="50000"/>
                  </a:schemeClr>
                </a:solidFill>
                <a:latin typeface="Times New Roman" panose="02020603050405020304" pitchFamily="18" charset="0"/>
                <a:cs typeface="Times New Roman" panose="02020603050405020304" pitchFamily="18" charset="0"/>
              </a:rPr>
              <a:t>1 tấn   = 10 tạ</a:t>
            </a:r>
          </a:p>
          <a:p>
            <a:pPr eaLnBrk="1" hangingPunct="1">
              <a:spcBef>
                <a:spcPct val="50000"/>
              </a:spcBef>
              <a:buFontTx/>
              <a:buNone/>
              <a:defRPr/>
            </a:pPr>
            <a:r>
              <a:rPr lang="en-US" altLang="vi-VN" sz="3600" b="1">
                <a:solidFill>
                  <a:schemeClr val="accent5">
                    <a:lumMod val="50000"/>
                  </a:schemeClr>
                </a:solidFill>
                <a:latin typeface="Times New Roman" panose="02020603050405020304" pitchFamily="18" charset="0"/>
                <a:cs typeface="Times New Roman" panose="02020603050405020304" pitchFamily="18" charset="0"/>
              </a:rPr>
              <a:t>1 tấn   = 1000 kg</a:t>
            </a:r>
          </a:p>
          <a:p>
            <a:pPr eaLnBrk="1" hangingPunct="1">
              <a:spcBef>
                <a:spcPct val="50000"/>
              </a:spcBef>
              <a:buFontTx/>
              <a:buNone/>
              <a:defRPr/>
            </a:pPr>
            <a:endParaRPr lang="en-US" altLang="vi-VN" sz="3600" b="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3315" name="Rectangle 16"/>
          <p:cNvSpPr>
            <a:spLocks noChangeArrowheads="1"/>
          </p:cNvSpPr>
          <p:nvPr/>
        </p:nvSpPr>
        <p:spPr bwMode="auto">
          <a:xfrm>
            <a:off x="2057400" y="-14288"/>
            <a:ext cx="7924800" cy="1077913"/>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b="1" u="sng">
                <a:solidFill>
                  <a:srgbClr val="000099"/>
                </a:solidFill>
                <a:latin typeface="Times New Roman" panose="02020603050405020304" pitchFamily="18" charset="0"/>
                <a:cs typeface="Times New Roman" panose="02020603050405020304" pitchFamily="18" charset="0"/>
              </a:rPr>
              <a:t>Toán</a:t>
            </a:r>
          </a:p>
          <a:p>
            <a:pPr algn="ctr" eaLnBrk="1" hangingPunct="1">
              <a:spcBef>
                <a:spcPct val="0"/>
              </a:spcBef>
              <a:buFontTx/>
              <a:buNone/>
            </a:pPr>
            <a:r>
              <a:rPr lang="en-US" altLang="vi-VN" b="1">
                <a:solidFill>
                  <a:srgbClr val="FF0000"/>
                </a:solidFill>
                <a:latin typeface="Times New Roman" panose="02020603050405020304" pitchFamily="18" charset="0"/>
                <a:cs typeface="Times New Roman" panose="02020603050405020304" pitchFamily="18" charset="0"/>
              </a:rPr>
              <a:t>Yến, tạ, tấn – Bảng đơn vị đo khối lượng</a:t>
            </a:r>
          </a:p>
        </p:txBody>
      </p:sp>
      <p:sp>
        <p:nvSpPr>
          <p:cNvPr id="3" name="Rectangle 2"/>
          <p:cNvSpPr/>
          <p:nvPr/>
        </p:nvSpPr>
        <p:spPr>
          <a:xfrm>
            <a:off x="6324600" y="2286000"/>
            <a:ext cx="990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0066"/>
                </a:solidFill>
                <a:latin typeface="Times New Roman" panose="02020603050405020304" pitchFamily="18" charset="0"/>
                <a:cs typeface="Times New Roman" panose="02020603050405020304" pitchFamily="18" charset="0"/>
              </a:rPr>
              <a:t>Tấn</a:t>
            </a:r>
            <a:endParaRPr lang="vi-VN" sz="3200" b="1">
              <a:solidFill>
                <a:srgbClr val="FF0066"/>
              </a:solidFill>
              <a:latin typeface="Times New Roman" panose="02020603050405020304" pitchFamily="18" charset="0"/>
              <a:cs typeface="Times New Roman" panose="02020603050405020304" pitchFamily="18" charset="0"/>
            </a:endParaRPr>
          </a:p>
        </p:txBody>
      </p:sp>
      <p:sp>
        <p:nvSpPr>
          <p:cNvPr id="6" name="Rectangle 5"/>
          <p:cNvSpPr/>
          <p:nvPr/>
        </p:nvSpPr>
        <p:spPr>
          <a:xfrm>
            <a:off x="7315200" y="2286000"/>
            <a:ext cx="990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0066"/>
                </a:solidFill>
                <a:latin typeface="Times New Roman" panose="02020603050405020304" pitchFamily="18" charset="0"/>
                <a:cs typeface="Times New Roman" panose="02020603050405020304" pitchFamily="18" charset="0"/>
              </a:rPr>
              <a:t>Tạ</a:t>
            </a:r>
            <a:endParaRPr lang="vi-VN" sz="3200" b="1">
              <a:solidFill>
                <a:srgbClr val="FF0066"/>
              </a:solidFill>
              <a:latin typeface="Times New Roman" panose="02020603050405020304" pitchFamily="18" charset="0"/>
              <a:cs typeface="Times New Roman" panose="02020603050405020304" pitchFamily="18" charset="0"/>
            </a:endParaRPr>
          </a:p>
        </p:txBody>
      </p:sp>
      <p:sp>
        <p:nvSpPr>
          <p:cNvPr id="7" name="Rectangle 6"/>
          <p:cNvSpPr/>
          <p:nvPr/>
        </p:nvSpPr>
        <p:spPr>
          <a:xfrm>
            <a:off x="8316913" y="2286000"/>
            <a:ext cx="990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0066"/>
                </a:solidFill>
                <a:latin typeface="Times New Roman" panose="02020603050405020304" pitchFamily="18" charset="0"/>
                <a:cs typeface="Times New Roman" panose="02020603050405020304" pitchFamily="18" charset="0"/>
              </a:rPr>
              <a:t>Yến </a:t>
            </a:r>
            <a:endParaRPr lang="vi-VN" sz="3200" b="1">
              <a:solidFill>
                <a:srgbClr val="FF0066"/>
              </a:solidFill>
              <a:latin typeface="Times New Roman" panose="02020603050405020304" pitchFamily="18" charset="0"/>
              <a:cs typeface="Times New Roman" panose="02020603050405020304" pitchFamily="18" charset="0"/>
            </a:endParaRPr>
          </a:p>
        </p:txBody>
      </p:sp>
      <p:sp>
        <p:nvSpPr>
          <p:cNvPr id="8" name="Rectangle 7"/>
          <p:cNvSpPr/>
          <p:nvPr/>
        </p:nvSpPr>
        <p:spPr>
          <a:xfrm>
            <a:off x="9410700" y="2286000"/>
            <a:ext cx="990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0066"/>
                </a:solidFill>
                <a:latin typeface="Times New Roman" panose="02020603050405020304" pitchFamily="18" charset="0"/>
                <a:cs typeface="Times New Roman" panose="02020603050405020304" pitchFamily="18" charset="0"/>
              </a:rPr>
              <a:t>Kg </a:t>
            </a:r>
            <a:endParaRPr lang="vi-VN" sz="3200" b="1">
              <a:solidFill>
                <a:srgbClr val="FF0066"/>
              </a:solidFill>
              <a:latin typeface="Times New Roman" panose="02020603050405020304" pitchFamily="18" charset="0"/>
              <a:cs typeface="Times New Roman" panose="02020603050405020304" pitchFamily="18" charset="0"/>
            </a:endParaRPr>
          </a:p>
        </p:txBody>
      </p:sp>
      <p:sp>
        <p:nvSpPr>
          <p:cNvPr id="10" name="Rectangle 9"/>
          <p:cNvSpPr/>
          <p:nvPr/>
        </p:nvSpPr>
        <p:spPr>
          <a:xfrm>
            <a:off x="6324600" y="2952750"/>
            <a:ext cx="990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chemeClr val="tx1"/>
                </a:solidFill>
                <a:latin typeface="Times New Roman" panose="02020603050405020304" pitchFamily="18" charset="0"/>
                <a:cs typeface="Times New Roman" panose="02020603050405020304" pitchFamily="18" charset="0"/>
              </a:rPr>
              <a:t>1</a:t>
            </a:r>
            <a:endParaRPr lang="vi-VN" sz="3200" b="1">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7326313" y="2952750"/>
            <a:ext cx="990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chemeClr val="tx1"/>
                </a:solidFill>
                <a:latin typeface="Times New Roman" panose="02020603050405020304" pitchFamily="18" charset="0"/>
                <a:cs typeface="Times New Roman" panose="02020603050405020304" pitchFamily="18" charset="0"/>
              </a:rPr>
              <a:t>0</a:t>
            </a:r>
            <a:endParaRPr lang="vi-VN" sz="3200" b="1">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8393113" y="2952750"/>
            <a:ext cx="990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chemeClr val="tx1"/>
                </a:solidFill>
                <a:latin typeface="Times New Roman" panose="02020603050405020304" pitchFamily="18" charset="0"/>
                <a:cs typeface="Times New Roman" panose="02020603050405020304" pitchFamily="18" charset="0"/>
              </a:rPr>
              <a:t>0</a:t>
            </a:r>
            <a:endParaRPr lang="vi-VN" sz="3200" b="1">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9413875" y="2952750"/>
            <a:ext cx="990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chemeClr val="tx1"/>
                </a:solidFill>
                <a:latin typeface="Times New Roman" panose="02020603050405020304" pitchFamily="18" charset="0"/>
                <a:cs typeface="Times New Roman" panose="02020603050405020304" pitchFamily="18" charset="0"/>
              </a:rPr>
              <a:t>0</a:t>
            </a:r>
            <a:endParaRPr lang="vi-VN" sz="3200" b="1">
              <a:solidFill>
                <a:schemeClr val="tx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224597979"/>
      </p:ext>
    </p:extLst>
  </p:cSld>
  <p:clrMapOvr>
    <a:masterClrMapping/>
  </p:clrMapOvr>
  <p:transition advTm="923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 calcmode="lin" valueType="num">
                                      <p:cBhvr additive="base">
                                        <p:cTn id="7" dur="500" fill="hold"/>
                                        <p:tgtEl>
                                          <p:spTgt spid="143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338">
                                            <p:txEl>
                                              <p:pRg st="1" end="1"/>
                                            </p:txEl>
                                          </p:spTgt>
                                        </p:tgtEl>
                                        <p:attrNameLst>
                                          <p:attrName>style.visibility</p:attrName>
                                        </p:attrNameLst>
                                      </p:cBhvr>
                                      <p:to>
                                        <p:strVal val="visible"/>
                                      </p:to>
                                    </p:set>
                                    <p:anim calcmode="lin" valueType="num">
                                      <p:cBhvr additive="base">
                                        <p:cTn id="13" dur="500" fill="hold"/>
                                        <p:tgtEl>
                                          <p:spTgt spid="143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338">
                                            <p:txEl>
                                              <p:pRg st="2" end="2"/>
                                            </p:txEl>
                                          </p:spTgt>
                                        </p:tgtEl>
                                        <p:attrNameLst>
                                          <p:attrName>style.visibility</p:attrName>
                                        </p:attrNameLst>
                                      </p:cBhvr>
                                      <p:to>
                                        <p:strVal val="visible"/>
                                      </p:to>
                                    </p:set>
                                    <p:anim calcmode="lin" valueType="num">
                                      <p:cBhvr additive="base">
                                        <p:cTn id="19" dur="500" fill="hold"/>
                                        <p:tgtEl>
                                          <p:spTgt spid="1433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338">
                                            <p:txEl>
                                              <p:pRg st="3" end="3"/>
                                            </p:txEl>
                                          </p:spTgt>
                                        </p:tgtEl>
                                        <p:attrNameLst>
                                          <p:attrName>style.visibility</p:attrName>
                                        </p:attrNameLst>
                                      </p:cBhvr>
                                      <p:to>
                                        <p:strVal val="visible"/>
                                      </p:to>
                                    </p:set>
                                    <p:anim calcmode="lin" valueType="num">
                                      <p:cBhvr additive="base">
                                        <p:cTn id="25" dur="500" fill="hold"/>
                                        <p:tgtEl>
                                          <p:spTgt spid="1433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4338">
                                            <p:txEl>
                                              <p:pRg st="4" end="4"/>
                                            </p:txEl>
                                          </p:spTgt>
                                        </p:tgtEl>
                                        <p:attrNameLst>
                                          <p:attrName>style.visibility</p:attrName>
                                        </p:attrNameLst>
                                      </p:cBhvr>
                                      <p:to>
                                        <p:strVal val="visible"/>
                                      </p:to>
                                    </p:set>
                                    <p:anim calcmode="lin" valueType="num">
                                      <p:cBhvr additive="base">
                                        <p:cTn id="31" dur="500" fill="hold"/>
                                        <p:tgtEl>
                                          <p:spTgt spid="1433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fill="hold"/>
                                        <p:tgtEl>
                                          <p:spTgt spid="13"/>
                                        </p:tgtEl>
                                        <p:attrNameLst>
                                          <p:attrName>ppt_x</p:attrName>
                                        </p:attrNameLst>
                                      </p:cBhvr>
                                      <p:tavLst>
                                        <p:tav tm="0">
                                          <p:val>
                                            <p:strVal val="#ppt_x"/>
                                          </p:val>
                                        </p:tav>
                                        <p:tav tm="100000">
                                          <p:val>
                                            <p:strVal val="#ppt_x"/>
                                          </p:val>
                                        </p:tav>
                                      </p:tavLst>
                                    </p:anim>
                                    <p:anim calcmode="lin" valueType="num">
                                      <p:cBhvr additive="base">
                                        <p:cTn id="8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barn(inVertical)">
                                      <p:cBhvr>
                                        <p:cTn id="8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6" grpId="0" animBg="1"/>
      <p:bldP spid="7" grpId="0" animBg="1"/>
      <p:bldP spid="8"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an-treo-caston-2_13398114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1905000"/>
            <a:ext cx="24955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4" descr="100_(2)_13022587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368550"/>
            <a:ext cx="29337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5" descr="cÂn 500kg hẢi phÒ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5938" y="2270126"/>
            <a:ext cx="34290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16"/>
          <p:cNvSpPr>
            <a:spLocks noChangeArrowheads="1"/>
          </p:cNvSpPr>
          <p:nvPr/>
        </p:nvSpPr>
        <p:spPr bwMode="auto">
          <a:xfrm>
            <a:off x="2057400" y="-14288"/>
            <a:ext cx="7924800" cy="1077913"/>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b="1" u="sng">
                <a:solidFill>
                  <a:srgbClr val="000099"/>
                </a:solidFill>
                <a:latin typeface="Times New Roman" panose="02020603050405020304" pitchFamily="18" charset="0"/>
                <a:cs typeface="Times New Roman" panose="02020603050405020304" pitchFamily="18" charset="0"/>
              </a:rPr>
              <a:t>Toán</a:t>
            </a:r>
          </a:p>
          <a:p>
            <a:pPr algn="ctr" eaLnBrk="1" hangingPunct="1">
              <a:spcBef>
                <a:spcPct val="0"/>
              </a:spcBef>
              <a:buFontTx/>
              <a:buNone/>
            </a:pPr>
            <a:r>
              <a:rPr lang="en-US" altLang="vi-VN" b="1">
                <a:solidFill>
                  <a:srgbClr val="FF0000"/>
                </a:solidFill>
                <a:latin typeface="Times New Roman" panose="02020603050405020304" pitchFamily="18" charset="0"/>
                <a:cs typeface="Times New Roman" panose="02020603050405020304" pitchFamily="18" charset="0"/>
              </a:rPr>
              <a:t>Yến, tạ, tấn – Bảng đơn vị đo khối lượng</a:t>
            </a:r>
          </a:p>
        </p:txBody>
      </p:sp>
      <p:sp>
        <p:nvSpPr>
          <p:cNvPr id="2" name="Rectangle 1"/>
          <p:cNvSpPr/>
          <p:nvPr/>
        </p:nvSpPr>
        <p:spPr>
          <a:xfrm>
            <a:off x="1800225" y="5927725"/>
            <a:ext cx="8439150" cy="914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0066"/>
                </a:solidFill>
                <a:latin typeface="Times New Roman" panose="02020603050405020304" pitchFamily="18" charset="0"/>
                <a:cs typeface="Times New Roman" panose="02020603050405020304" pitchFamily="18" charset="0"/>
              </a:rPr>
              <a:t>Dụng cụ đo khối lượng của đồ vật</a:t>
            </a:r>
            <a:endParaRPr lang="vi-VN" sz="3200" b="1">
              <a:solidFill>
                <a:srgbClr val="FF0066"/>
              </a:solidFill>
              <a:latin typeface="Times New Roman" panose="02020603050405020304" pitchFamily="18" charset="0"/>
              <a:cs typeface="Times New Roman" panose="02020603050405020304" pitchFamily="18" charset="0"/>
            </a:endParaRPr>
          </a:p>
        </p:txBody>
      </p:sp>
      <p:sp>
        <p:nvSpPr>
          <p:cNvPr id="9" name="Rectangle 8"/>
          <p:cNvSpPr/>
          <p:nvPr/>
        </p:nvSpPr>
        <p:spPr>
          <a:xfrm>
            <a:off x="1550988" y="5229225"/>
            <a:ext cx="2716212" cy="57943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solidFill>
                  <a:srgbClr val="FF0066"/>
                </a:solidFill>
                <a:latin typeface="Times New Roman" panose="02020603050405020304" pitchFamily="18" charset="0"/>
                <a:cs typeface="Times New Roman" panose="02020603050405020304" pitchFamily="18" charset="0"/>
              </a:rPr>
              <a:t>Cân điện tử</a:t>
            </a:r>
            <a:endParaRPr lang="vi-VN" sz="2800" b="1">
              <a:solidFill>
                <a:srgbClr val="FF0066"/>
              </a:solidFill>
              <a:latin typeface="Times New Roman" panose="02020603050405020304" pitchFamily="18" charset="0"/>
              <a:cs typeface="Times New Roman" panose="02020603050405020304" pitchFamily="18" charset="0"/>
            </a:endParaRPr>
          </a:p>
        </p:txBody>
      </p:sp>
      <p:sp>
        <p:nvSpPr>
          <p:cNvPr id="10" name="Rectangle 9"/>
          <p:cNvSpPr/>
          <p:nvPr/>
        </p:nvSpPr>
        <p:spPr>
          <a:xfrm>
            <a:off x="4484688" y="1616075"/>
            <a:ext cx="2716212" cy="5778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solidFill>
                  <a:srgbClr val="FF0066"/>
                </a:solidFill>
                <a:latin typeface="Times New Roman" panose="02020603050405020304" pitchFamily="18" charset="0"/>
                <a:cs typeface="Times New Roman" panose="02020603050405020304" pitchFamily="18" charset="0"/>
              </a:rPr>
              <a:t>Cân đồng hồ</a:t>
            </a:r>
            <a:endParaRPr lang="vi-VN" sz="2800" b="1">
              <a:solidFill>
                <a:srgbClr val="FF0066"/>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7561264" y="5224463"/>
            <a:ext cx="2714625" cy="5778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solidFill>
                  <a:srgbClr val="FF0066"/>
                </a:solidFill>
                <a:latin typeface="Times New Roman" panose="02020603050405020304" pitchFamily="18" charset="0"/>
                <a:cs typeface="Times New Roman" panose="02020603050405020304" pitchFamily="18" charset="0"/>
              </a:rPr>
              <a:t>Cân bàn cơ</a:t>
            </a:r>
            <a:endParaRPr lang="vi-VN" sz="2800" b="1">
              <a:solidFill>
                <a:srgbClr val="FF0066"/>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114488075"/>
      </p:ext>
    </p:extLst>
  </p:cSld>
  <p:clrMapOvr>
    <a:masterClrMapping/>
  </p:clrMapOvr>
  <p:transition advTm="4729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6"/>
          <p:cNvSpPr txBox="1">
            <a:spLocks noChangeArrowheads="1"/>
          </p:cNvSpPr>
          <p:nvPr/>
        </p:nvSpPr>
        <p:spPr bwMode="auto">
          <a:xfrm>
            <a:off x="1524000" y="1114426"/>
            <a:ext cx="5638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u="sng">
                <a:latin typeface="Times New Roman" panose="02020603050405020304" pitchFamily="18" charset="0"/>
                <a:cs typeface="Times New Roman" panose="02020603050405020304" pitchFamily="18" charset="0"/>
              </a:rPr>
              <a:t>Đề-ca-gam, héc-tô-gam</a:t>
            </a:r>
          </a:p>
        </p:txBody>
      </p:sp>
      <p:sp>
        <p:nvSpPr>
          <p:cNvPr id="17418" name="Rectangle 16"/>
          <p:cNvSpPr>
            <a:spLocks noChangeArrowheads="1"/>
          </p:cNvSpPr>
          <p:nvPr/>
        </p:nvSpPr>
        <p:spPr bwMode="auto">
          <a:xfrm>
            <a:off x="2057400" y="-14288"/>
            <a:ext cx="7924800" cy="1077913"/>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b="1" u="sng">
                <a:solidFill>
                  <a:srgbClr val="000099"/>
                </a:solidFill>
                <a:latin typeface="Times New Roman" panose="02020603050405020304" pitchFamily="18" charset="0"/>
                <a:cs typeface="Times New Roman" panose="02020603050405020304" pitchFamily="18" charset="0"/>
              </a:rPr>
              <a:t>Toán</a:t>
            </a:r>
          </a:p>
          <a:p>
            <a:pPr algn="ctr" eaLnBrk="1" hangingPunct="1">
              <a:spcBef>
                <a:spcPct val="0"/>
              </a:spcBef>
              <a:buFontTx/>
              <a:buNone/>
            </a:pPr>
            <a:r>
              <a:rPr lang="en-US" altLang="vi-VN" b="1">
                <a:solidFill>
                  <a:srgbClr val="FF0000"/>
                </a:solidFill>
                <a:latin typeface="Times New Roman" panose="02020603050405020304" pitchFamily="18" charset="0"/>
                <a:cs typeface="Times New Roman" panose="02020603050405020304" pitchFamily="18" charset="0"/>
              </a:rPr>
              <a:t>Yến, tạ, tấn – Bảng đơn vị đo khối lượng</a:t>
            </a:r>
          </a:p>
        </p:txBody>
      </p:sp>
      <p:sp>
        <p:nvSpPr>
          <p:cNvPr id="16" name="TextBox 8"/>
          <p:cNvSpPr txBox="1">
            <a:spLocks noChangeArrowheads="1"/>
          </p:cNvSpPr>
          <p:nvPr/>
        </p:nvSpPr>
        <p:spPr bwMode="auto">
          <a:xfrm>
            <a:off x="573980" y="1859010"/>
            <a:ext cx="933545" cy="646331"/>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3600" b="1">
                <a:solidFill>
                  <a:schemeClr val="accent2">
                    <a:lumMod val="75000"/>
                  </a:schemeClr>
                </a:solidFill>
                <a:latin typeface="Times New Roman" panose="02020603050405020304" pitchFamily="18" charset="0"/>
                <a:cs typeface="Times New Roman" panose="02020603050405020304" pitchFamily="18" charset="0"/>
              </a:rPr>
              <a:t>t</a:t>
            </a:r>
            <a:r>
              <a:rPr lang="en-US" altLang="en-US" sz="3600" b="1" smtClean="0">
                <a:solidFill>
                  <a:schemeClr val="accent2">
                    <a:lumMod val="75000"/>
                  </a:schemeClr>
                </a:solidFill>
                <a:latin typeface="Times New Roman" panose="02020603050405020304" pitchFamily="18" charset="0"/>
                <a:cs typeface="Times New Roman" panose="02020603050405020304" pitchFamily="18" charset="0"/>
              </a:rPr>
              <a:t>ấn</a:t>
            </a:r>
            <a:endParaRPr lang="en-US" altLang="en-US" sz="3600" b="1">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21" name="TextBox 8"/>
          <p:cNvSpPr txBox="1">
            <a:spLocks noChangeArrowheads="1"/>
          </p:cNvSpPr>
          <p:nvPr/>
        </p:nvSpPr>
        <p:spPr bwMode="auto">
          <a:xfrm>
            <a:off x="2498092" y="1859009"/>
            <a:ext cx="933545" cy="646331"/>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3600" b="1" smtClean="0">
                <a:solidFill>
                  <a:schemeClr val="accent2">
                    <a:lumMod val="75000"/>
                  </a:schemeClr>
                </a:solidFill>
                <a:latin typeface="Times New Roman" panose="02020603050405020304" pitchFamily="18" charset="0"/>
                <a:cs typeface="Times New Roman" panose="02020603050405020304" pitchFamily="18" charset="0"/>
              </a:rPr>
              <a:t>tạ </a:t>
            </a:r>
            <a:endParaRPr lang="en-US" altLang="en-US" sz="3600" b="1">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22" name="TextBox 8"/>
          <p:cNvSpPr txBox="1">
            <a:spLocks noChangeArrowheads="1"/>
          </p:cNvSpPr>
          <p:nvPr/>
        </p:nvSpPr>
        <p:spPr bwMode="auto">
          <a:xfrm>
            <a:off x="4098785" y="1863156"/>
            <a:ext cx="1040926" cy="646331"/>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3600" b="1">
                <a:solidFill>
                  <a:schemeClr val="accent2">
                    <a:lumMod val="75000"/>
                  </a:schemeClr>
                </a:solidFill>
                <a:latin typeface="Times New Roman" panose="02020603050405020304" pitchFamily="18" charset="0"/>
                <a:cs typeface="Times New Roman" panose="02020603050405020304" pitchFamily="18" charset="0"/>
              </a:rPr>
              <a:t>y</a:t>
            </a:r>
            <a:r>
              <a:rPr lang="en-US" altLang="en-US" sz="3600" b="1" smtClean="0">
                <a:solidFill>
                  <a:schemeClr val="accent2">
                    <a:lumMod val="75000"/>
                  </a:schemeClr>
                </a:solidFill>
                <a:latin typeface="Times New Roman" panose="02020603050405020304" pitchFamily="18" charset="0"/>
                <a:cs typeface="Times New Roman" panose="02020603050405020304" pitchFamily="18" charset="0"/>
              </a:rPr>
              <a:t>ến </a:t>
            </a:r>
            <a:endParaRPr lang="en-US" altLang="en-US" sz="3600" b="1">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23" name="TextBox 8"/>
          <p:cNvSpPr txBox="1">
            <a:spLocks noChangeArrowheads="1"/>
          </p:cNvSpPr>
          <p:nvPr/>
        </p:nvSpPr>
        <p:spPr bwMode="auto">
          <a:xfrm>
            <a:off x="5869725" y="1859009"/>
            <a:ext cx="933545" cy="646331"/>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3600" b="1" smtClean="0">
                <a:solidFill>
                  <a:schemeClr val="accent2">
                    <a:lumMod val="75000"/>
                  </a:schemeClr>
                </a:solidFill>
                <a:latin typeface="Times New Roman" panose="02020603050405020304" pitchFamily="18" charset="0"/>
                <a:cs typeface="Times New Roman" panose="02020603050405020304" pitchFamily="18" charset="0"/>
              </a:rPr>
              <a:t>kg</a:t>
            </a:r>
            <a:endParaRPr lang="en-US" altLang="en-US" sz="3600" b="1">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24" name="TextBox 8"/>
          <p:cNvSpPr txBox="1">
            <a:spLocks noChangeArrowheads="1"/>
          </p:cNvSpPr>
          <p:nvPr/>
        </p:nvSpPr>
        <p:spPr bwMode="auto">
          <a:xfrm>
            <a:off x="7760905" y="1790743"/>
            <a:ext cx="1462110" cy="1077218"/>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3600" b="1" smtClean="0">
                <a:solidFill>
                  <a:srgbClr val="00B050"/>
                </a:solidFill>
                <a:latin typeface="Times New Roman" panose="02020603050405020304" pitchFamily="18" charset="0"/>
                <a:cs typeface="Times New Roman" panose="02020603050405020304" pitchFamily="18" charset="0"/>
              </a:rPr>
              <a:t>hg</a:t>
            </a:r>
          </a:p>
          <a:p>
            <a:pPr eaLnBrk="1" hangingPunct="1">
              <a:spcBef>
                <a:spcPct val="0"/>
              </a:spcBef>
              <a:buFontTx/>
              <a:buNone/>
              <a:defRPr/>
            </a:pPr>
            <a:r>
              <a:rPr lang="en-US" altLang="en-US" sz="2800" b="1" smtClean="0">
                <a:solidFill>
                  <a:srgbClr val="00B050"/>
                </a:solidFill>
                <a:latin typeface="Times New Roman" panose="02020603050405020304" pitchFamily="18" charset="0"/>
                <a:cs typeface="Times New Roman" panose="02020603050405020304" pitchFamily="18" charset="0"/>
              </a:rPr>
              <a:t>(lạng)</a:t>
            </a:r>
          </a:p>
        </p:txBody>
      </p:sp>
      <p:sp>
        <p:nvSpPr>
          <p:cNvPr id="25" name="TextBox 8"/>
          <p:cNvSpPr txBox="1">
            <a:spLocks noChangeArrowheads="1"/>
          </p:cNvSpPr>
          <p:nvPr/>
        </p:nvSpPr>
        <p:spPr bwMode="auto">
          <a:xfrm>
            <a:off x="9388490" y="1790743"/>
            <a:ext cx="933545" cy="646331"/>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3600" b="1" smtClean="0">
                <a:solidFill>
                  <a:srgbClr val="00B050"/>
                </a:solidFill>
                <a:latin typeface="Times New Roman" panose="02020603050405020304" pitchFamily="18" charset="0"/>
                <a:cs typeface="Times New Roman" panose="02020603050405020304" pitchFamily="18" charset="0"/>
              </a:rPr>
              <a:t>dag</a:t>
            </a:r>
            <a:endParaRPr lang="en-US" altLang="en-US" sz="3600" b="1">
              <a:solidFill>
                <a:srgbClr val="00B050"/>
              </a:solidFill>
              <a:latin typeface="Times New Roman" panose="02020603050405020304" pitchFamily="18" charset="0"/>
              <a:cs typeface="Times New Roman" panose="02020603050405020304" pitchFamily="18" charset="0"/>
            </a:endParaRPr>
          </a:p>
        </p:txBody>
      </p:sp>
      <p:sp>
        <p:nvSpPr>
          <p:cNvPr id="26" name="TextBox 8"/>
          <p:cNvSpPr txBox="1">
            <a:spLocks noChangeArrowheads="1"/>
          </p:cNvSpPr>
          <p:nvPr/>
        </p:nvSpPr>
        <p:spPr bwMode="auto">
          <a:xfrm>
            <a:off x="11198835" y="1790743"/>
            <a:ext cx="933545" cy="646331"/>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3600" b="1" smtClean="0">
                <a:solidFill>
                  <a:schemeClr val="accent2">
                    <a:lumMod val="75000"/>
                  </a:schemeClr>
                </a:solidFill>
                <a:latin typeface="Times New Roman" panose="02020603050405020304" pitchFamily="18" charset="0"/>
                <a:cs typeface="Times New Roman" panose="02020603050405020304" pitchFamily="18" charset="0"/>
              </a:rPr>
              <a:t>g</a:t>
            </a:r>
            <a:endParaRPr lang="en-US" altLang="en-US" sz="3600" b="1">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27" name="Picture 4" descr="elepic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0" y="2505341"/>
            <a:ext cx="1816135" cy="213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 descr="Phiên tòa phân xử con bò bằng giám định ADN - VnExpr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505340"/>
            <a:ext cx="1487658" cy="175741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7" descr="Công ty Tuấn Long chuyên sản xuất bao đựng gạo giá rẻ, bao đựng gạo Bình  Thuận, bán bao đựng gạo, công ty chuyên sản xuất bao đựng gạo vận chuyển đế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34428" y="2505339"/>
            <a:ext cx="1295828" cy="157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5" descr="GaT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8081" y="2505339"/>
            <a:ext cx="1542393" cy="1405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Combo 100 gói gia vị hảo hảo | Shopee Việt Na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36010" y="2505340"/>
            <a:ext cx="1296369" cy="175741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Hành tím GAP 100g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3084" name="Picture 12" descr="Hành tím GAP 100g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62800" y="2896711"/>
            <a:ext cx="1699549" cy="17172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5575" y="5067239"/>
            <a:ext cx="5272506" cy="64711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002060"/>
                </a:solidFill>
                <a:latin typeface="Times New Roman" panose="02020603050405020304" pitchFamily="18" charset="0"/>
                <a:cs typeface="Times New Roman" panose="02020603050405020304" pitchFamily="18" charset="0"/>
              </a:rPr>
              <a:t>Đề - ca – gam viết tắt là </a:t>
            </a:r>
            <a:r>
              <a:rPr lang="en-US" sz="3200" b="1" smtClean="0">
                <a:solidFill>
                  <a:schemeClr val="accent2">
                    <a:lumMod val="75000"/>
                  </a:schemeClr>
                </a:solidFill>
                <a:latin typeface="Times New Roman" panose="02020603050405020304" pitchFamily="18" charset="0"/>
                <a:cs typeface="Times New Roman" panose="02020603050405020304" pitchFamily="18" charset="0"/>
              </a:rPr>
              <a:t>dag</a:t>
            </a:r>
            <a:endParaRPr lang="vi-VN" sz="3200" b="1">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3" name="Rectangle 32"/>
          <p:cNvSpPr/>
          <p:nvPr/>
        </p:nvSpPr>
        <p:spPr>
          <a:xfrm>
            <a:off x="155575" y="5932263"/>
            <a:ext cx="5272506" cy="64711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002060"/>
                </a:solidFill>
                <a:latin typeface="Times New Roman" panose="02020603050405020304" pitchFamily="18" charset="0"/>
                <a:cs typeface="Times New Roman" panose="02020603050405020304" pitchFamily="18" charset="0"/>
              </a:rPr>
              <a:t>Héc - tô – gam viết tắt là </a:t>
            </a:r>
            <a:r>
              <a:rPr lang="en-US" sz="3200" b="1" smtClean="0">
                <a:solidFill>
                  <a:schemeClr val="accent2">
                    <a:lumMod val="75000"/>
                  </a:schemeClr>
                </a:solidFill>
                <a:latin typeface="Times New Roman" panose="02020603050405020304" pitchFamily="18" charset="0"/>
                <a:cs typeface="Times New Roman" panose="02020603050405020304" pitchFamily="18" charset="0"/>
              </a:rPr>
              <a:t>hg</a:t>
            </a:r>
            <a:endParaRPr lang="vi-VN" sz="3200" b="1">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4" name="TextBox 7"/>
          <p:cNvSpPr txBox="1">
            <a:spLocks noChangeArrowheads="1"/>
          </p:cNvSpPr>
          <p:nvPr/>
        </p:nvSpPr>
        <p:spPr bwMode="auto">
          <a:xfrm>
            <a:off x="6770208" y="4722814"/>
            <a:ext cx="2819400" cy="6461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latin typeface="Times New Roman" panose="02020603050405020304" pitchFamily="18" charset="0"/>
                <a:cs typeface="Times New Roman" panose="02020603050405020304" pitchFamily="18" charset="0"/>
              </a:rPr>
              <a:t>1 dag = </a:t>
            </a:r>
            <a:r>
              <a:rPr lang="en-US" altLang="en-US" sz="3600" b="1">
                <a:solidFill>
                  <a:srgbClr val="FF0066"/>
                </a:solidFill>
                <a:latin typeface="Times New Roman" panose="02020603050405020304" pitchFamily="18" charset="0"/>
                <a:cs typeface="Times New Roman" panose="02020603050405020304" pitchFamily="18" charset="0"/>
              </a:rPr>
              <a:t>10</a:t>
            </a:r>
            <a:r>
              <a:rPr lang="en-US" altLang="en-US" sz="3600">
                <a:latin typeface="Times New Roman" panose="02020603050405020304" pitchFamily="18" charset="0"/>
                <a:cs typeface="Times New Roman" panose="02020603050405020304" pitchFamily="18" charset="0"/>
              </a:rPr>
              <a:t>g </a:t>
            </a:r>
          </a:p>
        </p:txBody>
      </p:sp>
      <p:sp>
        <p:nvSpPr>
          <p:cNvPr id="35" name="TextBox 8"/>
          <p:cNvSpPr txBox="1">
            <a:spLocks noChangeArrowheads="1"/>
          </p:cNvSpPr>
          <p:nvPr/>
        </p:nvSpPr>
        <p:spPr bwMode="auto">
          <a:xfrm>
            <a:off x="6770208" y="5477785"/>
            <a:ext cx="2819400" cy="64611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latin typeface="Times New Roman" panose="02020603050405020304" pitchFamily="18" charset="0"/>
                <a:cs typeface="Times New Roman" panose="02020603050405020304" pitchFamily="18" charset="0"/>
              </a:rPr>
              <a:t>1 hg  = </a:t>
            </a:r>
            <a:r>
              <a:rPr lang="en-US" altLang="en-US" sz="3600" b="1">
                <a:solidFill>
                  <a:srgbClr val="FF0066"/>
                </a:solidFill>
                <a:latin typeface="Times New Roman" panose="02020603050405020304" pitchFamily="18" charset="0"/>
                <a:cs typeface="Times New Roman" panose="02020603050405020304" pitchFamily="18" charset="0"/>
              </a:rPr>
              <a:t>10</a:t>
            </a:r>
            <a:r>
              <a:rPr lang="en-US" altLang="en-US" sz="3600">
                <a:latin typeface="Times New Roman" panose="02020603050405020304" pitchFamily="18" charset="0"/>
                <a:cs typeface="Times New Roman" panose="02020603050405020304" pitchFamily="18" charset="0"/>
              </a:rPr>
              <a:t> dag </a:t>
            </a:r>
          </a:p>
        </p:txBody>
      </p:sp>
      <p:sp>
        <p:nvSpPr>
          <p:cNvPr id="36" name="TextBox 9"/>
          <p:cNvSpPr txBox="1">
            <a:spLocks noChangeArrowheads="1"/>
          </p:cNvSpPr>
          <p:nvPr/>
        </p:nvSpPr>
        <p:spPr bwMode="auto">
          <a:xfrm>
            <a:off x="6754281" y="6232757"/>
            <a:ext cx="2819400" cy="64611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latin typeface="Times New Roman" panose="02020603050405020304" pitchFamily="18" charset="0"/>
                <a:cs typeface="Times New Roman" panose="02020603050405020304" pitchFamily="18" charset="0"/>
              </a:rPr>
              <a:t>1 hg   = </a:t>
            </a:r>
            <a:r>
              <a:rPr lang="en-US" altLang="en-US" sz="3600" b="1">
                <a:solidFill>
                  <a:srgbClr val="FF0066"/>
                </a:solidFill>
                <a:latin typeface="Times New Roman" panose="02020603050405020304" pitchFamily="18" charset="0"/>
                <a:cs typeface="Times New Roman" panose="02020603050405020304" pitchFamily="18" charset="0"/>
              </a:rPr>
              <a:t>100</a:t>
            </a:r>
            <a:r>
              <a:rPr lang="en-US" altLang="en-US" sz="3600">
                <a:latin typeface="Times New Roman" panose="02020603050405020304" pitchFamily="18" charset="0"/>
                <a:cs typeface="Times New Roman" panose="02020603050405020304" pitchFamily="18" charset="0"/>
              </a:rPr>
              <a:t>g </a:t>
            </a:r>
          </a:p>
        </p:txBody>
      </p:sp>
      <p:pic>
        <p:nvPicPr>
          <p:cNvPr id="3086" name="Picture 14" descr="Combo 15 Gói Muối Ớt Tôm Tây Ninh 50g*15 gói - P954 | Sàn giao dịch Thương  mại điện tử của Bưu điện Việt Nam"/>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69353" y="2505339"/>
            <a:ext cx="1771817" cy="210861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48459159"/>
      </p:ext>
    </p:extLst>
  </p:cSld>
  <p:clrMapOvr>
    <a:masterClrMapping/>
  </p:clrMapOvr>
  <p:transition spd="slow" advTm="18614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barn(inVertical)">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ppt_x"/>
                                          </p:val>
                                        </p:tav>
                                        <p:tav tm="100000">
                                          <p:val>
                                            <p:strVal val="#ppt_x"/>
                                          </p:val>
                                        </p:tav>
                                      </p:tavLst>
                                    </p:anim>
                                    <p:anim calcmode="lin" valueType="num">
                                      <p:cBhvr additive="base">
                                        <p:cTn id="3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barn(inVertical)">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ppt_x"/>
                                          </p:val>
                                        </p:tav>
                                        <p:tav tm="100000">
                                          <p:val>
                                            <p:strVal val="#ppt_x"/>
                                          </p:val>
                                        </p:tav>
                                      </p:tavLst>
                                    </p:anim>
                                    <p:anim calcmode="lin" valueType="num">
                                      <p:cBhvr additive="base">
                                        <p:cTn id="4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barn(inVertical)">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fill="hold"/>
                                        <p:tgtEl>
                                          <p:spTgt spid="26"/>
                                        </p:tgtEl>
                                        <p:attrNameLst>
                                          <p:attrName>ppt_x</p:attrName>
                                        </p:attrNameLst>
                                      </p:cBhvr>
                                      <p:tavLst>
                                        <p:tav tm="0">
                                          <p:val>
                                            <p:strVal val="#ppt_x"/>
                                          </p:val>
                                        </p:tav>
                                        <p:tav tm="100000">
                                          <p:val>
                                            <p:strVal val="#ppt_x"/>
                                          </p:val>
                                        </p:tav>
                                      </p:tavLst>
                                    </p:anim>
                                    <p:anim calcmode="lin" valueType="num">
                                      <p:cBhvr additive="base">
                                        <p:cTn id="5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074"/>
                                        </p:tgtEl>
                                        <p:attrNameLst>
                                          <p:attrName>style.visibility</p:attrName>
                                        </p:attrNameLst>
                                      </p:cBhvr>
                                      <p:to>
                                        <p:strVal val="visible"/>
                                      </p:to>
                                    </p:set>
                                    <p:animEffect transition="in" filter="barn(inVertical)">
                                      <p:cBhvr>
                                        <p:cTn id="62" dur="500"/>
                                        <p:tgtEl>
                                          <p:spTgt spid="3074"/>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ppt_x"/>
                                          </p:val>
                                        </p:tav>
                                        <p:tav tm="100000">
                                          <p:val>
                                            <p:strVal val="#ppt_x"/>
                                          </p:val>
                                        </p:tav>
                                      </p:tavLst>
                                    </p:anim>
                                    <p:anim calcmode="lin" valueType="num">
                                      <p:cBhvr additive="base">
                                        <p:cTn id="6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3086"/>
                                        </p:tgtEl>
                                        <p:attrNameLst>
                                          <p:attrName>style.visibility</p:attrName>
                                        </p:attrNameLst>
                                      </p:cBhvr>
                                      <p:to>
                                        <p:strVal val="visible"/>
                                      </p:to>
                                    </p:set>
                                    <p:animEffect transition="in" filter="barn(inVertical)">
                                      <p:cBhvr>
                                        <p:cTn id="79" dur="500"/>
                                        <p:tgtEl>
                                          <p:spTgt spid="3086"/>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nodeType="clickEffect">
                                  <p:stCondLst>
                                    <p:cond delay="0"/>
                                  </p:stCondLst>
                                  <p:childTnLst>
                                    <p:set>
                                      <p:cBhvr>
                                        <p:cTn id="83" dur="1" fill="hold">
                                          <p:stCondLst>
                                            <p:cond delay="0"/>
                                          </p:stCondLst>
                                        </p:cTn>
                                        <p:tgtEl>
                                          <p:spTgt spid="3084"/>
                                        </p:tgtEl>
                                        <p:attrNameLst>
                                          <p:attrName>style.visibility</p:attrName>
                                        </p:attrNameLst>
                                      </p:cBhvr>
                                      <p:to>
                                        <p:strVal val="visible"/>
                                      </p:to>
                                    </p:set>
                                    <p:animEffect transition="in" filter="barn(inVertical)">
                                      <p:cBhvr>
                                        <p:cTn id="84" dur="500"/>
                                        <p:tgtEl>
                                          <p:spTgt spid="3084"/>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4"/>
                                        </p:tgtEl>
                                        <p:attrNameLst>
                                          <p:attrName>style.visibility</p:attrName>
                                        </p:attrNameLst>
                                      </p:cBhvr>
                                      <p:to>
                                        <p:strVal val="visible"/>
                                      </p:to>
                                    </p:set>
                                    <p:anim calcmode="lin" valueType="num">
                                      <p:cBhvr additive="base">
                                        <p:cTn id="89" dur="500" fill="hold"/>
                                        <p:tgtEl>
                                          <p:spTgt spid="4"/>
                                        </p:tgtEl>
                                        <p:attrNameLst>
                                          <p:attrName>ppt_x</p:attrName>
                                        </p:attrNameLst>
                                      </p:cBhvr>
                                      <p:tavLst>
                                        <p:tav tm="0">
                                          <p:val>
                                            <p:strVal val="#ppt_x"/>
                                          </p:val>
                                        </p:tav>
                                        <p:tav tm="100000">
                                          <p:val>
                                            <p:strVal val="#ppt_x"/>
                                          </p:val>
                                        </p:tav>
                                      </p:tavLst>
                                    </p:anim>
                                    <p:anim calcmode="lin" valueType="num">
                                      <p:cBhvr additive="base">
                                        <p:cTn id="9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9" presetClass="entr" presetSubtype="0" fill="hold" grpId="0" nodeType="click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dissolve">
                                      <p:cBhvr>
                                        <p:cTn id="95" dur="1000"/>
                                        <p:tgtEl>
                                          <p:spTgt spid="34"/>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33"/>
                                        </p:tgtEl>
                                        <p:attrNameLst>
                                          <p:attrName>style.visibility</p:attrName>
                                        </p:attrNameLst>
                                      </p:cBhvr>
                                      <p:to>
                                        <p:strVal val="visible"/>
                                      </p:to>
                                    </p:set>
                                    <p:anim calcmode="lin" valueType="num">
                                      <p:cBhvr additive="base">
                                        <p:cTn id="100" dur="500" fill="hold"/>
                                        <p:tgtEl>
                                          <p:spTgt spid="33"/>
                                        </p:tgtEl>
                                        <p:attrNameLst>
                                          <p:attrName>ppt_x</p:attrName>
                                        </p:attrNameLst>
                                      </p:cBhvr>
                                      <p:tavLst>
                                        <p:tav tm="0">
                                          <p:val>
                                            <p:strVal val="#ppt_x"/>
                                          </p:val>
                                        </p:tav>
                                        <p:tav tm="100000">
                                          <p:val>
                                            <p:strVal val="#ppt_x"/>
                                          </p:val>
                                        </p:tav>
                                      </p:tavLst>
                                    </p:anim>
                                    <p:anim calcmode="lin" valueType="num">
                                      <p:cBhvr additive="base">
                                        <p:cTn id="101"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8" presetClass="entr" presetSubtype="16" fill="hold" grpId="0" nodeType="clickEffect">
                                  <p:stCondLst>
                                    <p:cond delay="0"/>
                                  </p:stCondLst>
                                  <p:childTnLst>
                                    <p:set>
                                      <p:cBhvr>
                                        <p:cTn id="105" dur="1" fill="hold">
                                          <p:stCondLst>
                                            <p:cond delay="0"/>
                                          </p:stCondLst>
                                        </p:cTn>
                                        <p:tgtEl>
                                          <p:spTgt spid="35"/>
                                        </p:tgtEl>
                                        <p:attrNameLst>
                                          <p:attrName>style.visibility</p:attrName>
                                        </p:attrNameLst>
                                      </p:cBhvr>
                                      <p:to>
                                        <p:strVal val="visible"/>
                                      </p:to>
                                    </p:set>
                                    <p:animEffect transition="in" filter="diamond(in)">
                                      <p:cBhvr>
                                        <p:cTn id="106" dur="1000"/>
                                        <p:tgtEl>
                                          <p:spTgt spid="35"/>
                                        </p:tgtEl>
                                      </p:cBhvr>
                                    </p:animEffect>
                                  </p:childTnLst>
                                </p:cTn>
                              </p:par>
                            </p:childTnLst>
                          </p:cTn>
                        </p:par>
                      </p:childTnLst>
                    </p:cTn>
                  </p:par>
                  <p:par>
                    <p:cTn id="107" fill="hold">
                      <p:stCondLst>
                        <p:cond delay="indefinite"/>
                      </p:stCondLst>
                      <p:childTnLst>
                        <p:par>
                          <p:cTn id="108" fill="hold">
                            <p:stCondLst>
                              <p:cond delay="0"/>
                            </p:stCondLst>
                            <p:childTnLst>
                              <p:par>
                                <p:cTn id="109" presetID="8" presetClass="entr" presetSubtype="16" fill="hold" grpId="0" nodeType="click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diamond(in)">
                                      <p:cBhvr>
                                        <p:cTn id="11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21" grpId="0"/>
      <p:bldP spid="22" grpId="0"/>
      <p:bldP spid="23" grpId="0"/>
      <p:bldP spid="24" grpId="0"/>
      <p:bldP spid="25" grpId="0"/>
      <p:bldP spid="26" grpId="0"/>
      <p:bldP spid="4" grpId="0" animBg="1"/>
      <p:bldP spid="33" grpId="0" animBg="1"/>
      <p:bldP spid="34" grpId="0" animBg="1"/>
      <p:bldP spid="35" grpId="0" animBg="1"/>
      <p:bldP spid="3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7|45.1|5.1|21.6|6.5"/>
</p:tagLst>
</file>

<file path=ppt/tags/tag10.xml><?xml version="1.0" encoding="utf-8"?>
<p:tagLst xmlns:a="http://schemas.openxmlformats.org/drawingml/2006/main" xmlns:r="http://schemas.openxmlformats.org/officeDocument/2006/relationships" xmlns:p="http://schemas.openxmlformats.org/presentationml/2006/main">
  <p:tag name="TIMING" val="|2.7|5.3|1.1|0.7|35.6|4.8|6.8|15.2|13|10.2|3.1|3.3|4|7.2|18.5|10.3|3.4|5|4.4|6.7|18.3"/>
</p:tagLst>
</file>

<file path=ppt/tags/tag11.xml><?xml version="1.0" encoding="utf-8"?>
<p:tagLst xmlns:a="http://schemas.openxmlformats.org/drawingml/2006/main" xmlns:r="http://schemas.openxmlformats.org/officeDocument/2006/relationships" xmlns:p="http://schemas.openxmlformats.org/presentationml/2006/main">
  <p:tag name="TIMING" val="|1.8|6.8|3.6|25.1|11.6"/>
</p:tagLst>
</file>

<file path=ppt/tags/tag12.xml><?xml version="1.0" encoding="utf-8"?>
<p:tagLst xmlns:a="http://schemas.openxmlformats.org/drawingml/2006/main" xmlns:r="http://schemas.openxmlformats.org/officeDocument/2006/relationships" xmlns:p="http://schemas.openxmlformats.org/presentationml/2006/main">
  <p:tag name="TIMING" val="|8.7|22.8|17.1|3.3|7.9|4.3"/>
</p:tagLst>
</file>

<file path=ppt/tags/tag13.xml><?xml version="1.0" encoding="utf-8"?>
<p:tagLst xmlns:a="http://schemas.openxmlformats.org/drawingml/2006/main" xmlns:r="http://schemas.openxmlformats.org/officeDocument/2006/relationships" xmlns:p="http://schemas.openxmlformats.org/presentationml/2006/main">
  <p:tag name="TIMING" val="|6.1|32.5|18.5|9.1|7.1"/>
</p:tagLst>
</file>

<file path=ppt/tags/tag14.xml><?xml version="1.0" encoding="utf-8"?>
<p:tagLst xmlns:a="http://schemas.openxmlformats.org/drawingml/2006/main" xmlns:r="http://schemas.openxmlformats.org/officeDocument/2006/relationships" xmlns:p="http://schemas.openxmlformats.org/presentationml/2006/main">
  <p:tag name="TIMING" val="|4.6|0.7|14.6"/>
</p:tagLst>
</file>

<file path=ppt/tags/tag15.xml><?xml version="1.0" encoding="utf-8"?>
<p:tagLst xmlns:a="http://schemas.openxmlformats.org/drawingml/2006/main" xmlns:r="http://schemas.openxmlformats.org/officeDocument/2006/relationships" xmlns:p="http://schemas.openxmlformats.org/presentationml/2006/main">
  <p:tag name="TIMING" val="|4.5|1.4|11.2"/>
</p:tagLst>
</file>

<file path=ppt/tags/tag2.xml><?xml version="1.0" encoding="utf-8"?>
<p:tagLst xmlns:a="http://schemas.openxmlformats.org/drawingml/2006/main" xmlns:r="http://schemas.openxmlformats.org/officeDocument/2006/relationships" xmlns:p="http://schemas.openxmlformats.org/presentationml/2006/main">
  <p:tag name="TIMING" val="|15.1|1|2.2|9.3|0.5|8.5|7.4|0.7|6.5|6.5|3.3|7.4|2.7|21.2|2.9|10.9"/>
</p:tagLst>
</file>

<file path=ppt/tags/tag3.xml><?xml version="1.0" encoding="utf-8"?>
<p:tagLst xmlns:a="http://schemas.openxmlformats.org/drawingml/2006/main" xmlns:r="http://schemas.openxmlformats.org/officeDocument/2006/relationships" xmlns:p="http://schemas.openxmlformats.org/presentationml/2006/main">
  <p:tag name="TIMING" val="|12.8|7.4|6.9|0.8|3.7|3.3|3.6|10.1|2.2|2.7|3.2|11.2|2.8|14.7"/>
</p:tagLst>
</file>

<file path=ppt/tags/tag4.xml><?xml version="1.0" encoding="utf-8"?>
<p:tagLst xmlns:a="http://schemas.openxmlformats.org/drawingml/2006/main" xmlns:r="http://schemas.openxmlformats.org/officeDocument/2006/relationships" xmlns:p="http://schemas.openxmlformats.org/presentationml/2006/main">
  <p:tag name="TIMING" val="|4.8|6.8|6.5|0.7|5|5.8|13.3|6.9|4.3|11|4.4|3"/>
</p:tagLst>
</file>

<file path=ppt/tags/tag5.xml><?xml version="1.0" encoding="utf-8"?>
<p:tagLst xmlns:a="http://schemas.openxmlformats.org/drawingml/2006/main" xmlns:r="http://schemas.openxmlformats.org/officeDocument/2006/relationships" xmlns:p="http://schemas.openxmlformats.org/presentationml/2006/main">
  <p:tag name="TIMING" val="|16.1|7.3|5.1|6.6|9.1|23|1.4|1.4|1.7|2.1|1.6|1.5|1.7|3.9"/>
</p:tagLst>
</file>

<file path=ppt/tags/tag6.xml><?xml version="1.0" encoding="utf-8"?>
<p:tagLst xmlns:a="http://schemas.openxmlformats.org/drawingml/2006/main" xmlns:r="http://schemas.openxmlformats.org/officeDocument/2006/relationships" xmlns:p="http://schemas.openxmlformats.org/presentationml/2006/main">
  <p:tag name="TIMING" val="|3.8|7.2|12.8|13.9"/>
</p:tagLst>
</file>

<file path=ppt/tags/tag7.xml><?xml version="1.0" encoding="utf-8"?>
<p:tagLst xmlns:a="http://schemas.openxmlformats.org/drawingml/2006/main" xmlns:r="http://schemas.openxmlformats.org/officeDocument/2006/relationships" xmlns:p="http://schemas.openxmlformats.org/presentationml/2006/main">
  <p:tag name="TIMING" val="|16.4|13.8|1.7|2.6|0.7|6.8|1|5.5|0.5|4.3|6.1|3.6|1.1|16.3|7.6|41|12.9|11.7|11.3|8.7"/>
</p:tagLst>
</file>

<file path=ppt/tags/tag8.xml><?xml version="1.0" encoding="utf-8"?>
<p:tagLst xmlns:a="http://schemas.openxmlformats.org/drawingml/2006/main" xmlns:r="http://schemas.openxmlformats.org/officeDocument/2006/relationships" xmlns:p="http://schemas.openxmlformats.org/presentationml/2006/main">
  <p:tag name="TIMING" val="|13.1|2.2|3.1|1.2|5.4|1.7|0.9|0.9|1.3|6.6|1.2|1.4|14|1.5|2|4.1|0.8|7.7|1.5|0.9|12|2.7|2.3|2|4.6|0.8|0.9|12.1|1.3|5.2|2.3|1.3|16.2|7.1|2.4|2.7|2.1|1.8|2.9|2.6|2.1|7.6"/>
</p:tagLst>
</file>

<file path=ppt/tags/tag9.xml><?xml version="1.0" encoding="utf-8"?>
<p:tagLst xmlns:a="http://schemas.openxmlformats.org/drawingml/2006/main" xmlns:r="http://schemas.openxmlformats.org/officeDocument/2006/relationships" xmlns:p="http://schemas.openxmlformats.org/presentationml/2006/main">
  <p:tag name="TIMING" val="|4.3|7.4|34.1|9.7|4.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904</TotalTime>
  <Words>956</Words>
  <Application>Microsoft Office PowerPoint</Application>
  <PresentationFormat>Custom</PresentationFormat>
  <Paragraphs>228</Paragraphs>
  <Slides>19</Slides>
  <Notes>10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WIN</cp:lastModifiedBy>
  <cp:revision>60</cp:revision>
  <dcterms:created xsi:type="dcterms:W3CDTF">2021-09-28T18:42:05Z</dcterms:created>
  <dcterms:modified xsi:type="dcterms:W3CDTF">2021-10-12T01:07:56Z</dcterms:modified>
</cp:coreProperties>
</file>